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307" r:id="rId6"/>
    <p:sldId id="308" r:id="rId7"/>
    <p:sldId id="263" r:id="rId8"/>
    <p:sldId id="260" r:id="rId9"/>
    <p:sldId id="261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6" r:id="rId19"/>
    <p:sldId id="271" r:id="rId20"/>
    <p:sldId id="272" r:id="rId21"/>
    <p:sldId id="275" r:id="rId22"/>
    <p:sldId id="273" r:id="rId23"/>
    <p:sldId id="274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306" r:id="rId33"/>
    <p:sldId id="285" r:id="rId34"/>
    <p:sldId id="286" r:id="rId35"/>
    <p:sldId id="289" r:id="rId36"/>
    <p:sldId id="290" r:id="rId37"/>
    <p:sldId id="291" r:id="rId38"/>
    <p:sldId id="287" r:id="rId39"/>
    <p:sldId id="288" r:id="rId40"/>
    <p:sldId id="292" r:id="rId41"/>
    <p:sldId id="293" r:id="rId42"/>
    <p:sldId id="294" r:id="rId43"/>
    <p:sldId id="295" r:id="rId44"/>
    <p:sldId id="304" r:id="rId45"/>
    <p:sldId id="296" r:id="rId46"/>
    <p:sldId id="298" r:id="rId47"/>
    <p:sldId id="299" r:id="rId48"/>
    <p:sldId id="300" r:id="rId49"/>
    <p:sldId id="301" r:id="rId50"/>
    <p:sldId id="302" r:id="rId51"/>
    <p:sldId id="305" r:id="rId52"/>
    <p:sldId id="297" r:id="rId53"/>
    <p:sldId id="303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motions Make a Face - support emotional literacy/intelligence/well being and mental health by Elsasupport - Teaching Resources - 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547"/>
            <a:ext cx="12192000" cy="959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727158" y="1300785"/>
            <a:ext cx="7713830" cy="3287257"/>
          </a:xfrm>
        </p:spPr>
        <p:txBody>
          <a:bodyPr/>
          <a:lstStyle/>
          <a:p>
            <a:r>
              <a:rPr lang="cs-CZ" b="1" dirty="0" smtClean="0"/>
              <a:t>Ruce, nohy, hlava, tělo, zacvičit si by to chtělo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51012" y="4700337"/>
            <a:ext cx="8689976" cy="557462"/>
          </a:xfrm>
        </p:spPr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2.11.-13.11.2020</a:t>
            </a:r>
            <a:endParaRPr lang="cs-CZ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226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84" y="-642244"/>
            <a:ext cx="12335684" cy="9251764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27403"/>
          </a:xfrm>
        </p:spPr>
        <p:txBody>
          <a:bodyPr/>
          <a:lstStyle/>
          <a:p>
            <a:r>
              <a:rPr lang="cs-CZ" b="1" dirty="0" smtClean="0"/>
              <a:t>Skládání názvů částí těla podle vzoru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975319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062" y="-1407015"/>
            <a:ext cx="12452062" cy="9339047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7302" y="4904509"/>
            <a:ext cx="4810924" cy="931025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Pokládání kostky na určenou část těla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796959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13" y="-2155161"/>
            <a:ext cx="12485313" cy="9363985"/>
          </a:xfrm>
        </p:spPr>
      </p:pic>
    </p:spTree>
    <p:extLst>
      <p:ext uri="{BB962C8B-B14F-4D97-AF65-F5344CB8AC3E}">
        <p14:creationId xmlns:p14="http://schemas.microsoft.com/office/powerpoint/2010/main" val="8236997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2773"/>
            <a:ext cx="12192000" cy="914400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4522123"/>
            <a:ext cx="4206865" cy="1878676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Chodíme s kostkou na hlavě tak, aby nespadla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308349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941" y="-1855902"/>
            <a:ext cx="12634941" cy="9476206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49935" y="618517"/>
            <a:ext cx="4528291" cy="1596177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Děti mají možnost výběru hry – třeba skládání puzzle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080004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3887" cy="9122916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5419898"/>
            <a:ext cx="10364451" cy="1113906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Stříhání a lepení – co dokáže naše tělo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816314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HPH „Moje tělo, tvoje tělo“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Moje tělo, tvoje tělo,</a:t>
            </a:r>
          </a:p>
          <a:p>
            <a:r>
              <a:rPr lang="cs-CZ" dirty="0" smtClean="0"/>
              <a:t>Není co by neumělo,</a:t>
            </a:r>
          </a:p>
          <a:p>
            <a:r>
              <a:rPr lang="cs-CZ" dirty="0" smtClean="0"/>
              <a:t>Ty to umíš, já taky,</a:t>
            </a:r>
          </a:p>
          <a:p>
            <a:r>
              <a:rPr lang="cs-CZ" dirty="0" smtClean="0"/>
              <a:t>Tělo dělá zázraky.</a:t>
            </a:r>
          </a:p>
          <a:p>
            <a:endParaRPr lang="cs-CZ" dirty="0"/>
          </a:p>
          <a:p>
            <a:r>
              <a:rPr lang="cs-CZ" dirty="0" smtClean="0"/>
              <a:t>Děti postupně napodobují různé pohyby těla. </a:t>
            </a:r>
          </a:p>
          <a:p>
            <a:r>
              <a:rPr lang="cs-CZ" dirty="0" smtClean="0"/>
              <a:t>Samy si i vymyslí nějaký pohyb, který ostatní napodobí.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0968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994"/>
            <a:ext cx="12551814" cy="941386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5569527"/>
            <a:ext cx="10364451" cy="615142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Skládání lidské kostry podle předlohy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526057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5514"/>
            <a:ext cx="12192000" cy="9144001"/>
          </a:xfrm>
        </p:spPr>
      </p:pic>
    </p:spTree>
    <p:extLst>
      <p:ext uri="{BB962C8B-B14F-4D97-AF65-F5344CB8AC3E}">
        <p14:creationId xmlns:p14="http://schemas.microsoft.com/office/powerpoint/2010/main" val="27132557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3765"/>
            <a:ext cx="12192000" cy="914400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4" y="4625252"/>
            <a:ext cx="10364451" cy="1596177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Vyhledáváme informace o lidském těle v encyklopediích a učíme se pracovat s knihou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1964031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Cílové kompetence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Má základní poznatky o lidském těle a jeho hlavních funkcích</a:t>
            </a:r>
          </a:p>
          <a:p>
            <a:r>
              <a:rPr lang="cs-CZ" dirty="0" smtClean="0"/>
              <a:t>Má vytvořenou představu o pojmu závislost a o věcech, které ničí zdraví a zkracuje život člověka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42466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83" y="-126854"/>
            <a:ext cx="12335683" cy="9251763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7265949" cy="4768130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Vybarvování a stříhání kamarádky – skládání částí lidského těla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522366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3659"/>
            <a:ext cx="12192000" cy="9144001"/>
          </a:xfrm>
        </p:spPr>
      </p:pic>
    </p:spTree>
    <p:extLst>
      <p:ext uri="{BB962C8B-B14F-4D97-AF65-F5344CB8AC3E}">
        <p14:creationId xmlns:p14="http://schemas.microsoft.com/office/powerpoint/2010/main" val="14809751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05285"/>
            <a:ext cx="12192000" cy="914400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3873731"/>
            <a:ext cx="10364451" cy="2842953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Přiřazování smyslů k obrázkům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502116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344" y="-725371"/>
            <a:ext cx="12468687" cy="9351516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4921135"/>
            <a:ext cx="10364451" cy="1030778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Skládání částí obličeje, pojmenování a určování smyslů – čich, chuť, sluch, zrak, hmat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124297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8555"/>
            <a:ext cx="12192000" cy="914400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13963" y="3175461"/>
            <a:ext cx="4222865" cy="4039985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Skupinová práce – skládání obrázků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045677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83" y="-675495"/>
            <a:ext cx="12335683" cy="9251763"/>
          </a:xfrm>
        </p:spPr>
      </p:pic>
    </p:spTree>
    <p:extLst>
      <p:ext uri="{BB962C8B-B14F-4D97-AF65-F5344CB8AC3E}">
        <p14:creationId xmlns:p14="http://schemas.microsoft.com/office/powerpoint/2010/main" val="34438281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1502"/>
            <a:ext cx="12192000" cy="914400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70764" y="1"/>
            <a:ext cx="6207462" cy="1379912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Každá skupina měla jinou část života člověka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762628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0656"/>
            <a:ext cx="12192000" cy="914400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5253644"/>
            <a:ext cx="10364451" cy="1446414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Dějová posloupnost – miminko, děti, dospělí (rodiče), staří lidé (babička, děda)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532106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3271"/>
            <a:ext cx="12192000" cy="914400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4971011"/>
            <a:ext cx="10364451" cy="1363287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Skákání podle šlapek - orientace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565329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062" y="-295514"/>
            <a:ext cx="12452062" cy="9339047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798646" y="2513819"/>
            <a:ext cx="10364451" cy="4069861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Vystřihování a lepení bacilu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839479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Záměr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Záměrem je seznámit děti s částí lidského těla a funkcí vnitřních orgánů tak, aby je dokázaly pojmenovat a ukázat na svém těle.</a:t>
            </a:r>
          </a:p>
          <a:p>
            <a:r>
              <a:rPr lang="cs-CZ" dirty="0" smtClean="0"/>
              <a:t>Děti by měly mít povědomí o tom, co je pro jejich život prospěšné a co naopak může poškodit zdraví. </a:t>
            </a:r>
          </a:p>
          <a:p>
            <a:r>
              <a:rPr lang="cs-CZ" dirty="0" smtClean="0"/>
              <a:t>Seznámí se se životem člověka z hlediska růstu, vývoje a stárnutí.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84425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8269"/>
            <a:ext cx="12192000" cy="859137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4638502"/>
            <a:ext cx="10364451" cy="1246908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Vybarvování draka </a:t>
            </a:r>
            <a:r>
              <a:rPr lang="cs-CZ" sz="2800" b="1" dirty="0" err="1" smtClean="0"/>
              <a:t>koroňáka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1881840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5866"/>
            <a:ext cx="12402185" cy="9301639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5237018"/>
            <a:ext cx="10364451" cy="1620982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Vystřihování a lepení bacilů na ruce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8850283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básnička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Kde si ruce nemyli, mají na nich bacily.</a:t>
            </a:r>
          </a:p>
          <a:p>
            <a:r>
              <a:rPr lang="cs-CZ" dirty="0" smtClean="0"/>
              <a:t>Já chci ruce čisté mít, abych mohl venku být.</a:t>
            </a:r>
          </a:p>
          <a:p>
            <a:r>
              <a:rPr lang="cs-CZ" dirty="0" smtClean="0"/>
              <a:t>Mýdlo je můj kamarád, umývám si ruce rád.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4779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6274"/>
            <a:ext cx="12192000" cy="914400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6" y="2410691"/>
            <a:ext cx="6800436" cy="2094807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Povídáme si o koroně formou příběhu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56985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481"/>
            <a:ext cx="12192000" cy="914400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1928553"/>
            <a:ext cx="7681585" cy="1263534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Rozfoukávání tuše - vlasy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18896879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12" y="-1440266"/>
            <a:ext cx="12485312" cy="9363985"/>
          </a:xfrm>
        </p:spPr>
      </p:pic>
    </p:spTree>
    <p:extLst>
      <p:ext uri="{BB962C8B-B14F-4D97-AF65-F5344CB8AC3E}">
        <p14:creationId xmlns:p14="http://schemas.microsoft.com/office/powerpoint/2010/main" val="12714954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687" y="-295514"/>
            <a:ext cx="12468687" cy="9351516"/>
          </a:xfrm>
        </p:spPr>
      </p:pic>
    </p:spTree>
    <p:extLst>
      <p:ext uri="{BB962C8B-B14F-4D97-AF65-F5344CB8AC3E}">
        <p14:creationId xmlns:p14="http://schemas.microsoft.com/office/powerpoint/2010/main" val="19568013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83" y="-195761"/>
            <a:ext cx="12335683" cy="9251763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4502123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Dolepení srdíček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15438971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2615"/>
            <a:ext cx="12192000" cy="914400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7033192" cy="960901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Skládání srdcí podle znaků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6251590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10" y="-295514"/>
            <a:ext cx="12418810" cy="9314108"/>
          </a:xfrm>
        </p:spPr>
      </p:pic>
    </p:spTree>
    <p:extLst>
      <p:ext uri="{BB962C8B-B14F-4D97-AF65-F5344CB8AC3E}">
        <p14:creationId xmlns:p14="http://schemas.microsoft.com/office/powerpoint/2010/main" val="18991214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Povídání o svátku zesnulých a smrti (básnička „Dušičky“)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V kalendáři svátek máme,</a:t>
            </a:r>
          </a:p>
          <a:p>
            <a:pPr marL="0" indent="0">
              <a:buNone/>
            </a:pPr>
            <a:r>
              <a:rPr lang="cs-CZ" dirty="0" smtClean="0"/>
              <a:t>Na zemřelé vzpomínáme.</a:t>
            </a:r>
          </a:p>
          <a:p>
            <a:pPr marL="0" indent="0">
              <a:buNone/>
            </a:pPr>
            <a:r>
              <a:rPr lang="cs-CZ" dirty="0" smtClean="0"/>
              <a:t>Na všechny, co s námi žili,</a:t>
            </a:r>
          </a:p>
          <a:p>
            <a:pPr marL="0" indent="0">
              <a:buNone/>
            </a:pPr>
            <a:r>
              <a:rPr lang="cs-CZ" dirty="0" smtClean="0"/>
              <a:t>Vzpomeňme si v tuto chvíli.</a:t>
            </a:r>
          </a:p>
          <a:p>
            <a:pPr marL="0" indent="0">
              <a:buNone/>
            </a:pPr>
            <a:r>
              <a:rPr lang="cs-CZ" dirty="0" smtClean="0"/>
              <a:t>A za každou dušičku, zapálíme svíčičku.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72235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Povídáme si, co znamená …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Mít zlaté srdce</a:t>
            </a:r>
          </a:p>
          <a:p>
            <a:r>
              <a:rPr lang="cs-CZ" dirty="0" smtClean="0"/>
              <a:t>Mít srdce z kamene</a:t>
            </a:r>
          </a:p>
          <a:p>
            <a:r>
              <a:rPr lang="cs-CZ" dirty="0" smtClean="0"/>
              <a:t>Mít srdce v kalhotách</a:t>
            </a:r>
          </a:p>
          <a:p>
            <a:r>
              <a:rPr lang="cs-CZ" dirty="0" smtClean="0"/>
              <a:t>Mít srdce jako zvon</a:t>
            </a:r>
          </a:p>
          <a:p>
            <a:endParaRPr lang="cs-CZ" dirty="0"/>
          </a:p>
          <a:p>
            <a:r>
              <a:rPr lang="cs-CZ" dirty="0" smtClean="0"/>
              <a:t>Poslouchali jsme srdíčko stetoskopem před a po zátěži.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91298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5514"/>
            <a:ext cx="12192000" cy="914400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5153891"/>
            <a:ext cx="10364451" cy="798021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Malujeme potravinovou pyramidu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171613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5514"/>
            <a:ext cx="12192000" cy="914400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3175462"/>
            <a:ext cx="10364451" cy="3291840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Povídáme si o tom, co patří do potravinové pyramidy a že je důležité mít pestrou stravu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8191847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9914"/>
            <a:ext cx="12385560" cy="928917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4937759"/>
            <a:ext cx="10364451" cy="1197033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Třídíme potraviny – obiloviny, ovoce, zelenina, maso, ryby, vejce, mléčné výrobky, tuky, cukry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8845417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Otesánek</a:t>
            </a:r>
            <a:r>
              <a:rPr lang="cs-CZ" dirty="0" smtClean="0"/>
              <a:t> (písnička)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s</a:t>
            </a:r>
            <a:r>
              <a:rPr lang="cs-CZ" dirty="0" smtClean="0"/>
              <a:t>mažím tři řízky na oleji, voní to, hned je mi veseleji.</a:t>
            </a:r>
          </a:p>
          <a:p>
            <a:r>
              <a:rPr lang="cs-CZ" dirty="0" smtClean="0"/>
              <a:t>Hranolky, tatarku, velkou </a:t>
            </a:r>
            <a:r>
              <a:rPr lang="cs-CZ" dirty="0" err="1" smtClean="0"/>
              <a:t>colu</a:t>
            </a:r>
            <a:r>
              <a:rPr lang="cs-CZ" dirty="0" smtClean="0"/>
              <a:t>, vždyť už mi kalhoty lezou dolů.</a:t>
            </a:r>
          </a:p>
          <a:p>
            <a:r>
              <a:rPr lang="cs-CZ" dirty="0" smtClean="0"/>
              <a:t>Zbaštím všechno, co se do mě vejde, jenomže teď knoflík zapnout nejde.</a:t>
            </a:r>
          </a:p>
          <a:p>
            <a:r>
              <a:rPr lang="cs-CZ" dirty="0" smtClean="0"/>
              <a:t>Ohnout se nemůžu, bříško tlačí, příště mi k večeři banán stačí.</a:t>
            </a:r>
          </a:p>
          <a:p>
            <a:r>
              <a:rPr lang="cs-CZ" dirty="0" smtClean="0"/>
              <a:t>Zítra si uvařím zeleninu, chuť na řízky schovám pod peřinu.</a:t>
            </a:r>
          </a:p>
          <a:p>
            <a:r>
              <a:rPr lang="cs-CZ" dirty="0" smtClean="0"/>
              <a:t>Ráno až z očí mi zmizí spánek, štíhlý a zdravý jsem </a:t>
            </a:r>
            <a:r>
              <a:rPr lang="cs-CZ" dirty="0" err="1" smtClean="0"/>
              <a:t>otesánek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15745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7510"/>
            <a:ext cx="12192000" cy="914400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91840" y="618517"/>
            <a:ext cx="7986386" cy="1596177"/>
          </a:xfrm>
        </p:spPr>
        <p:txBody>
          <a:bodyPr/>
          <a:lstStyle/>
          <a:p>
            <a:r>
              <a:rPr lang="cs-CZ" dirty="0" smtClean="0"/>
              <a:t>NH „Na lékaře“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4870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308" y="-1141007"/>
            <a:ext cx="12501938" cy="9376454"/>
          </a:xfrm>
        </p:spPr>
      </p:pic>
    </p:spTree>
    <p:extLst>
      <p:ext uri="{BB962C8B-B14F-4D97-AF65-F5344CB8AC3E}">
        <p14:creationId xmlns:p14="http://schemas.microsoft.com/office/powerpoint/2010/main" val="651578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5514"/>
            <a:ext cx="12192000" cy="9144001"/>
          </a:xfrm>
        </p:spPr>
      </p:pic>
    </p:spTree>
    <p:extLst>
      <p:ext uri="{BB962C8B-B14F-4D97-AF65-F5344CB8AC3E}">
        <p14:creationId xmlns:p14="http://schemas.microsoft.com/office/powerpoint/2010/main" val="2362700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106"/>
            <a:ext cx="12192000" cy="9144001"/>
          </a:xfrm>
        </p:spPr>
      </p:pic>
    </p:spTree>
    <p:extLst>
      <p:ext uri="{BB962C8B-B14F-4D97-AF65-F5344CB8AC3E}">
        <p14:creationId xmlns:p14="http://schemas.microsoft.com/office/powerpoint/2010/main" val="245647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7509"/>
            <a:ext cx="12192000" cy="9144001"/>
          </a:xfrm>
        </p:spPr>
      </p:pic>
    </p:spTree>
    <p:extLst>
      <p:ext uri="{BB962C8B-B14F-4D97-AF65-F5344CB8AC3E}">
        <p14:creationId xmlns:p14="http://schemas.microsoft.com/office/powerpoint/2010/main" val="12563484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Písnička „</a:t>
            </a:r>
            <a:r>
              <a:rPr lang="cs-CZ" dirty="0" err="1" smtClean="0"/>
              <a:t>Nepudu</a:t>
            </a:r>
            <a:r>
              <a:rPr lang="cs-CZ" dirty="0" smtClean="0"/>
              <a:t> domů“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err="1" smtClean="0"/>
              <a:t>Nepudu</a:t>
            </a:r>
            <a:r>
              <a:rPr lang="cs-CZ" dirty="0" smtClean="0"/>
              <a:t> domů, </a:t>
            </a:r>
            <a:r>
              <a:rPr lang="cs-CZ" dirty="0" err="1" smtClean="0"/>
              <a:t>nepudu</a:t>
            </a:r>
            <a:r>
              <a:rPr lang="cs-CZ" dirty="0" smtClean="0"/>
              <a:t> domů, byl bych doma bit.</a:t>
            </a:r>
          </a:p>
          <a:p>
            <a:r>
              <a:rPr lang="cs-CZ" dirty="0" smtClean="0"/>
              <a:t>Bába na mě </a:t>
            </a:r>
            <a:r>
              <a:rPr lang="cs-CZ" dirty="0" err="1" smtClean="0"/>
              <a:t>buble</a:t>
            </a:r>
            <a:r>
              <a:rPr lang="cs-CZ" dirty="0" smtClean="0"/>
              <a:t>, že jsem ji </a:t>
            </a:r>
            <a:r>
              <a:rPr lang="cs-CZ" dirty="0" err="1" smtClean="0"/>
              <a:t>sněd</a:t>
            </a:r>
            <a:r>
              <a:rPr lang="cs-CZ" dirty="0" smtClean="0"/>
              <a:t> nudle,</a:t>
            </a:r>
          </a:p>
          <a:p>
            <a:r>
              <a:rPr lang="cs-CZ" dirty="0" err="1" smtClean="0"/>
              <a:t>Nepudu</a:t>
            </a:r>
            <a:r>
              <a:rPr lang="cs-CZ" dirty="0" smtClean="0"/>
              <a:t> domů, </a:t>
            </a:r>
            <a:r>
              <a:rPr lang="cs-CZ" dirty="0" err="1" smtClean="0"/>
              <a:t>nepudu</a:t>
            </a:r>
            <a:r>
              <a:rPr lang="cs-CZ" dirty="0" smtClean="0"/>
              <a:t> domů, byl bych doma bit.</a:t>
            </a:r>
          </a:p>
          <a:p>
            <a:endParaRPr lang="cs-CZ" dirty="0"/>
          </a:p>
          <a:p>
            <a:r>
              <a:rPr lang="cs-CZ" dirty="0" err="1" smtClean="0"/>
              <a:t>Nepudu</a:t>
            </a:r>
            <a:r>
              <a:rPr lang="cs-CZ" dirty="0" smtClean="0"/>
              <a:t> domů, </a:t>
            </a:r>
            <a:r>
              <a:rPr lang="cs-CZ" dirty="0" err="1" smtClean="0"/>
              <a:t>nepudu</a:t>
            </a:r>
            <a:r>
              <a:rPr lang="cs-CZ" dirty="0" smtClean="0"/>
              <a:t> domů, byl bych doma bit.</a:t>
            </a:r>
          </a:p>
          <a:p>
            <a:r>
              <a:rPr lang="cs-CZ" dirty="0" smtClean="0"/>
              <a:t>Bába mě tam straší, že jsem ji </a:t>
            </a:r>
            <a:r>
              <a:rPr lang="cs-CZ" dirty="0" err="1" smtClean="0"/>
              <a:t>sněd</a:t>
            </a:r>
            <a:r>
              <a:rPr lang="cs-CZ" dirty="0" smtClean="0"/>
              <a:t> kaši,</a:t>
            </a:r>
          </a:p>
          <a:p>
            <a:r>
              <a:rPr lang="cs-CZ" dirty="0" err="1" smtClean="0"/>
              <a:t>Nepudu</a:t>
            </a:r>
            <a:r>
              <a:rPr lang="cs-CZ" dirty="0" smtClean="0"/>
              <a:t> domů, </a:t>
            </a:r>
            <a:r>
              <a:rPr lang="cs-CZ" dirty="0" err="1" smtClean="0"/>
              <a:t>nepudu</a:t>
            </a:r>
            <a:r>
              <a:rPr lang="cs-CZ" dirty="0" smtClean="0"/>
              <a:t> domů, byl bych doma bit.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51156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5123"/>
            <a:ext cx="12319058" cy="9239294"/>
          </a:xfrm>
        </p:spPr>
      </p:pic>
    </p:spTree>
    <p:extLst>
      <p:ext uri="{BB962C8B-B14F-4D97-AF65-F5344CB8AC3E}">
        <p14:creationId xmlns:p14="http://schemas.microsoft.com/office/powerpoint/2010/main" val="4289602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Básnička „U lékaře“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Poslechněte srdíčko, vyšetřete oči.</a:t>
            </a:r>
          </a:p>
          <a:p>
            <a:r>
              <a:rPr lang="cs-CZ" dirty="0" smtClean="0"/>
              <a:t>Na palci mám bebíčko, hlava se mi točí.</a:t>
            </a:r>
          </a:p>
          <a:p>
            <a:r>
              <a:rPr lang="cs-CZ" dirty="0" smtClean="0"/>
              <a:t>V zádech mi loupá, horečka stoupá,</a:t>
            </a:r>
          </a:p>
          <a:p>
            <a:r>
              <a:rPr lang="cs-CZ" dirty="0" smtClean="0"/>
              <a:t>Po celou noc, svědil mě nos, pane doktore, prosím o pomoc.</a:t>
            </a:r>
          </a:p>
          <a:p>
            <a:r>
              <a:rPr lang="cs-CZ" dirty="0" smtClean="0"/>
              <a:t>Zhluboka dýchat, narovnat záda,</a:t>
            </a:r>
          </a:p>
          <a:p>
            <a:r>
              <a:rPr lang="cs-CZ" dirty="0" smtClean="0"/>
              <a:t>Přestat už vzlykat, tak zní má rada,</a:t>
            </a:r>
          </a:p>
          <a:p>
            <a:r>
              <a:rPr lang="cs-CZ" dirty="0" smtClean="0"/>
              <a:t>Přestaň už prášky brát, začni se na nás smát.</a:t>
            </a:r>
          </a:p>
          <a:p>
            <a:r>
              <a:rPr lang="cs-CZ" dirty="0" smtClean="0"/>
              <a:t>Když je někdo líná kůže, ani doktor nepomůže.</a:t>
            </a:r>
          </a:p>
          <a:p>
            <a:r>
              <a:rPr lang="cs-CZ" dirty="0" smtClean="0"/>
              <a:t>Tak šup, šup, hybaj ven, voňavý je dnešní den.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1036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309" y="-459364"/>
            <a:ext cx="12945284" cy="9708964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7465454" cy="1596177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Výroba lékařského kufříku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4228699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5426"/>
            <a:ext cx="12192000" cy="914400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2523694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Zpracovala: </a:t>
            </a:r>
            <a:r>
              <a:rPr lang="cs-CZ" sz="2800" b="1" dirty="0" err="1" smtClean="0"/>
              <a:t>Steculová</a:t>
            </a:r>
            <a:r>
              <a:rPr lang="cs-CZ" sz="2800" b="1" dirty="0" smtClean="0"/>
              <a:t> Gabriela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136518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HPH „</a:t>
            </a:r>
            <a:r>
              <a:rPr lang="cs-CZ" dirty="0" err="1" smtClean="0"/>
              <a:t>Hoky</a:t>
            </a:r>
            <a:r>
              <a:rPr lang="cs-CZ" dirty="0" smtClean="0"/>
              <a:t>, koky“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A dáme ruku sem a dáme ruku tam,</a:t>
            </a:r>
          </a:p>
          <a:p>
            <a:r>
              <a:rPr lang="cs-CZ" dirty="0" smtClean="0"/>
              <a:t>A dáme ruku sem a tak s ní </a:t>
            </a:r>
            <a:r>
              <a:rPr lang="cs-CZ" dirty="0" err="1" smtClean="0"/>
              <a:t>zatřesem</a:t>
            </a:r>
            <a:r>
              <a:rPr lang="cs-CZ" dirty="0" smtClean="0"/>
              <a:t>.</a:t>
            </a:r>
          </a:p>
          <a:p>
            <a:r>
              <a:rPr lang="cs-CZ" dirty="0" smtClean="0"/>
              <a:t>Uděláme </a:t>
            </a:r>
            <a:r>
              <a:rPr lang="cs-CZ" dirty="0" err="1" smtClean="0"/>
              <a:t>hoky</a:t>
            </a:r>
            <a:r>
              <a:rPr lang="cs-CZ" dirty="0" smtClean="0"/>
              <a:t> koky rotaci, ať máme legraci ….. Jé.</a:t>
            </a:r>
          </a:p>
          <a:p>
            <a:endParaRPr lang="cs-CZ" dirty="0"/>
          </a:p>
          <a:p>
            <a:r>
              <a:rPr lang="cs-CZ" dirty="0" smtClean="0"/>
              <a:t>Měníme v písni části těla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3738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52157"/>
            <a:ext cx="12485313" cy="9363985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6" y="4588625"/>
            <a:ext cx="4672378" cy="1080655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Výroba dušičkového svícnu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582314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" y="-1474079"/>
            <a:ext cx="12169833" cy="9127376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4655127"/>
            <a:ext cx="10364451" cy="1446415"/>
          </a:xfrm>
        </p:spPr>
        <p:txBody>
          <a:bodyPr/>
          <a:lstStyle/>
          <a:p>
            <a:r>
              <a:rPr lang="cs-CZ" b="1" dirty="0" smtClean="0"/>
              <a:t>Seznamujeme se s vnitřními orgány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018596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57" y="-1458580"/>
            <a:ext cx="12319057" cy="9239293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3757353"/>
            <a:ext cx="10557789" cy="4023360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Hra „kostka“ – děti se dotýkaly částí těla dle pokynů. Když se řeklo „kostka“, musely co nejrychleji ve dvojici vzít kostku, kterou měly mezi sebou.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4836425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pk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Kapka</Template>
  <TotalTime>114</TotalTime>
  <Words>792</Words>
  <Application>Microsoft Office PowerPoint</Application>
  <PresentationFormat>Širokoúhlá obrazovka</PresentationFormat>
  <Paragraphs>95</Paragraphs>
  <Slides>53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6" baseType="lpstr">
      <vt:lpstr>Arial</vt:lpstr>
      <vt:lpstr>Tw Cen MT</vt:lpstr>
      <vt:lpstr>Kapka</vt:lpstr>
      <vt:lpstr>Ruce, nohy, hlava, tělo, zacvičit si by to chtělo</vt:lpstr>
      <vt:lpstr>Cílové kompetence</vt:lpstr>
      <vt:lpstr>Záměr</vt:lpstr>
      <vt:lpstr>Povídání o svátku zesnulých a smrti (básnička „Dušičky“)</vt:lpstr>
      <vt:lpstr>Písnička „Nepudu domů“</vt:lpstr>
      <vt:lpstr>HPH „Hoky, koky“</vt:lpstr>
      <vt:lpstr>Výroba dušičkového svícnu</vt:lpstr>
      <vt:lpstr>Seznamujeme se s vnitřními orgány </vt:lpstr>
      <vt:lpstr>Hra „kostka“ – děti se dotýkaly částí těla dle pokynů. Když se řeklo „kostka“, musely co nejrychleji ve dvojici vzít kostku, kterou měly mezi sebou.</vt:lpstr>
      <vt:lpstr>Skládání názvů částí těla podle vzoru</vt:lpstr>
      <vt:lpstr>Pokládání kostky na určenou část těla</vt:lpstr>
      <vt:lpstr>Prezentace aplikace PowerPoint</vt:lpstr>
      <vt:lpstr>Chodíme s kostkou na hlavě tak, aby nespadla</vt:lpstr>
      <vt:lpstr>Děti mají možnost výběru hry – třeba skládání puzzle</vt:lpstr>
      <vt:lpstr>Stříhání a lepení – co dokáže naše tělo</vt:lpstr>
      <vt:lpstr>HPH „Moje tělo, tvoje tělo“ </vt:lpstr>
      <vt:lpstr>Skládání lidské kostry podle předlohy</vt:lpstr>
      <vt:lpstr>Prezentace aplikace PowerPoint</vt:lpstr>
      <vt:lpstr>Vyhledáváme informace o lidském těle v encyklopediích a učíme se pracovat s knihou</vt:lpstr>
      <vt:lpstr>Vybarvování a stříhání kamarádky – skládání částí lidského těla</vt:lpstr>
      <vt:lpstr>Prezentace aplikace PowerPoint</vt:lpstr>
      <vt:lpstr>Přiřazování smyslů k obrázkům</vt:lpstr>
      <vt:lpstr>Skládání částí obličeje, pojmenování a určování smyslů – čich, chuť, sluch, zrak, hmat</vt:lpstr>
      <vt:lpstr>Skupinová práce – skládání obrázků</vt:lpstr>
      <vt:lpstr>Prezentace aplikace PowerPoint</vt:lpstr>
      <vt:lpstr>Každá skupina měla jinou část života člověka</vt:lpstr>
      <vt:lpstr>Dějová posloupnost – miminko, děti, dospělí (rodiče), staří lidé (babička, děda)</vt:lpstr>
      <vt:lpstr>Skákání podle šlapek - orientace</vt:lpstr>
      <vt:lpstr>Vystřihování a lepení bacilu</vt:lpstr>
      <vt:lpstr>Vybarvování draka koroňáka</vt:lpstr>
      <vt:lpstr>Vystřihování a lepení bacilů na ruce</vt:lpstr>
      <vt:lpstr>básnička</vt:lpstr>
      <vt:lpstr>Povídáme si o koroně formou příběhu</vt:lpstr>
      <vt:lpstr>Rozfoukávání tuše - vlasy</vt:lpstr>
      <vt:lpstr>Prezentace aplikace PowerPoint</vt:lpstr>
      <vt:lpstr>Prezentace aplikace PowerPoint</vt:lpstr>
      <vt:lpstr>Dolepení srdíček</vt:lpstr>
      <vt:lpstr>Skládání srdcí podle znaků</vt:lpstr>
      <vt:lpstr>Prezentace aplikace PowerPoint</vt:lpstr>
      <vt:lpstr>Povídáme si, co znamená …</vt:lpstr>
      <vt:lpstr>Malujeme potravinovou pyramidu</vt:lpstr>
      <vt:lpstr>Povídáme si o tom, co patří do potravinové pyramidy a že je důležité mít pestrou stravu</vt:lpstr>
      <vt:lpstr>Třídíme potraviny – obiloviny, ovoce, zelenina, maso, ryby, vejce, mléčné výrobky, tuky, cukry</vt:lpstr>
      <vt:lpstr>Otesánek (písnička)</vt:lpstr>
      <vt:lpstr>NH „Na lékaře“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Básnička „U lékaře“</vt:lpstr>
      <vt:lpstr>Výroba lékařského kufříku</vt:lpstr>
      <vt:lpstr>Zpracovala: Steculová Gabriela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Ruce, nohy, hlava, tělo, zacvičit si by to chtělo</dc:title>
  <dc:creator>Uživatel systému Windows</dc:creator>
  <cp:lastModifiedBy>Uživatel systému Windows</cp:lastModifiedBy>
  <cp:revision>13</cp:revision>
  <dcterms:created xsi:type="dcterms:W3CDTF">2020-11-13T18:08:26Z</dcterms:created>
  <dcterms:modified xsi:type="dcterms:W3CDTF">2020-11-13T20:02:54Z</dcterms:modified>
</cp:coreProperties>
</file>