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8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4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2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4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zavření stránek otevřené knihy v jasném studia">
            <a:extLst>
              <a:ext uri="{FF2B5EF4-FFF2-40B4-BE49-F238E27FC236}">
                <a16:creationId xmlns:a16="http://schemas.microsoft.com/office/drawing/2014/main" id="{48C9006E-6646-4451-99A6-64AAE96CA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1" y="-2097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5C6154-0C53-43D0-AD4E-E31635069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Rounded MT Bold" panose="020F0704030504030204" pitchFamily="34" charset="0"/>
              </a:rPr>
              <a:t>„Povídám, povídám pohádku, mám jich plnou hromádku.“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22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Fairytale Castle Wallpapers - Wallpaper Cave">
            <a:extLst>
              <a:ext uri="{FF2B5EF4-FFF2-40B4-BE49-F238E27FC236}">
                <a16:creationId xmlns:a16="http://schemas.microsoft.com/office/drawing/2014/main" id="{24E5111B-938D-44BB-B56A-B87C9480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2" y="0"/>
            <a:ext cx="12260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A80528-CF70-47B8-8C8C-549DF75D4F2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Povídáme si o masopustu, skládáme k sobě správné části kostýmů: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F654D-2ACD-4354-9C72-60F35021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Popis není dostupný.">
            <a:extLst>
              <a:ext uri="{FF2B5EF4-FFF2-40B4-BE49-F238E27FC236}">
                <a16:creationId xmlns:a16="http://schemas.microsoft.com/office/drawing/2014/main" id="{2D9D9389-5487-49C4-AD8F-597F7686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0" y="1929383"/>
            <a:ext cx="5349380" cy="40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pis není dostupný.">
            <a:extLst>
              <a:ext uri="{FF2B5EF4-FFF2-40B4-BE49-F238E27FC236}">
                <a16:creationId xmlns:a16="http://schemas.microsoft.com/office/drawing/2014/main" id="{50E795B8-5E2D-4B6A-BCCF-4F442C33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1" y="1929384"/>
            <a:ext cx="5349380" cy="40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5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airytale Castle Wallpapers - Wallpaper Cave">
            <a:extLst>
              <a:ext uri="{FF2B5EF4-FFF2-40B4-BE49-F238E27FC236}">
                <a16:creationId xmlns:a16="http://schemas.microsoft.com/office/drawing/2014/main" id="{84B3D3B8-6886-4E44-8DEF-A9AD639B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2" y="0"/>
            <a:ext cx="12260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8DB645-4219-4D1A-9186-FAEC5C394DA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Tvoříme své originální škrabošky:</a:t>
            </a:r>
          </a:p>
        </p:txBody>
      </p:sp>
      <p:pic>
        <p:nvPicPr>
          <p:cNvPr id="8194" name="Picture 2" descr="Popis není dostupný.">
            <a:extLst>
              <a:ext uri="{FF2B5EF4-FFF2-40B4-BE49-F238E27FC236}">
                <a16:creationId xmlns:a16="http://schemas.microsoft.com/office/drawing/2014/main" id="{5EB042AD-04B0-4952-AFE5-CBEA7A6F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9384"/>
            <a:ext cx="5463919" cy="40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pis není dostupný.">
            <a:extLst>
              <a:ext uri="{FF2B5EF4-FFF2-40B4-BE49-F238E27FC236}">
                <a16:creationId xmlns:a16="http://schemas.microsoft.com/office/drawing/2014/main" id="{6FF88B8D-1DFB-4BCB-9F14-4D7E19557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20" y="1929384"/>
            <a:ext cx="5463920" cy="40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6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ree Vector | Fairytale castle on clouds">
            <a:extLst>
              <a:ext uri="{FF2B5EF4-FFF2-40B4-BE49-F238E27FC236}">
                <a16:creationId xmlns:a16="http://schemas.microsoft.com/office/drawing/2014/main" id="{6C92469D-EA96-4817-98F6-4E00849A2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65" y="0"/>
            <a:ext cx="12579415" cy="68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9EA0E7-7BE9-40BC-B337-72CC49D3530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Hrajeme si a počítáme jitrnice: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61807-4438-4437-9B52-8F0612E1A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967425" cy="1325563"/>
          </a:xfrm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Zdokonalujeme spolupráci</a:t>
            </a:r>
          </a:p>
        </p:txBody>
      </p:sp>
      <p:pic>
        <p:nvPicPr>
          <p:cNvPr id="9218" name="Picture 2" descr="Popis není dostupný.">
            <a:extLst>
              <a:ext uri="{FF2B5EF4-FFF2-40B4-BE49-F238E27FC236}">
                <a16:creationId xmlns:a16="http://schemas.microsoft.com/office/drawing/2014/main" id="{F6078BF8-F859-4070-B96C-F240C1C3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36" y="2776018"/>
            <a:ext cx="4980264" cy="37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pis není dostupný.">
            <a:extLst>
              <a:ext uri="{FF2B5EF4-FFF2-40B4-BE49-F238E27FC236}">
                <a16:creationId xmlns:a16="http://schemas.microsoft.com/office/drawing/2014/main" id="{B77860C0-1ECC-4FB4-9F7F-9FD3B51A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25" y="181693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9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ree Vector | Fairytale castle on clouds">
            <a:extLst>
              <a:ext uri="{FF2B5EF4-FFF2-40B4-BE49-F238E27FC236}">
                <a16:creationId xmlns:a16="http://schemas.microsoft.com/office/drawing/2014/main" id="{DE5E13D4-29A8-4C41-A1CA-5271F473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65" y="0"/>
            <a:ext cx="12579415" cy="68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33A6DE-BEA3-48B5-8A5C-826B3A70C59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Masopustní veselí začíná!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4C9C0-E9BE-4FB1-AB2F-F0ED66A0E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436258" cy="2062847"/>
          </a:xfrm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Občerstvení a promenáda kostýmů</a:t>
            </a:r>
          </a:p>
        </p:txBody>
      </p:sp>
      <p:pic>
        <p:nvPicPr>
          <p:cNvPr id="10244" name="Picture 4" descr="Popis není dostupný.">
            <a:extLst>
              <a:ext uri="{FF2B5EF4-FFF2-40B4-BE49-F238E27FC236}">
                <a16:creationId xmlns:a16="http://schemas.microsoft.com/office/drawing/2014/main" id="{B6F9D057-6474-45CC-9797-41585B8D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2" y="2498803"/>
            <a:ext cx="3867325" cy="290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opis není dostupný.">
            <a:extLst>
              <a:ext uri="{FF2B5EF4-FFF2-40B4-BE49-F238E27FC236}">
                <a16:creationId xmlns:a16="http://schemas.microsoft.com/office/drawing/2014/main" id="{A2A57CEC-F38B-4F87-92D2-F7FF9475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08" y="3751647"/>
            <a:ext cx="4278385" cy="32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opis není dostupný.">
            <a:extLst>
              <a:ext uri="{FF2B5EF4-FFF2-40B4-BE49-F238E27FC236}">
                <a16:creationId xmlns:a16="http://schemas.microsoft.com/office/drawing/2014/main" id="{C0FC03CD-42B9-42C7-A6AB-0AFC7D98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52" y="1247460"/>
            <a:ext cx="3659695" cy="2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4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ownload Png Fairy Tale Castle Clipart - Clip Art Library">
            <a:extLst>
              <a:ext uri="{FF2B5EF4-FFF2-40B4-BE49-F238E27FC236}">
                <a16:creationId xmlns:a16="http://schemas.microsoft.com/office/drawing/2014/main" id="{5CF48C1A-7A36-4914-B467-6B8BF105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" y="122173"/>
            <a:ext cx="11884090" cy="67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14EC82-9AF3-46C1-8152-862FC75E944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Soutěže a překonávání překážek: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03D8B-14C9-402E-812F-8BB0775B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154212" cy="2520068"/>
          </a:xfrm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To nám jde!</a:t>
            </a:r>
          </a:p>
        </p:txBody>
      </p:sp>
      <p:pic>
        <p:nvPicPr>
          <p:cNvPr id="11266" name="Picture 2" descr="Popis není dostupný.">
            <a:extLst>
              <a:ext uri="{FF2B5EF4-FFF2-40B4-BE49-F238E27FC236}">
                <a16:creationId xmlns:a16="http://schemas.microsoft.com/office/drawing/2014/main" id="{B0B4AA15-9CAC-4206-81DE-8E74E0E2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5" y="2576644"/>
            <a:ext cx="5459963" cy="40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opis není dostupný.">
            <a:extLst>
              <a:ext uri="{FF2B5EF4-FFF2-40B4-BE49-F238E27FC236}">
                <a16:creationId xmlns:a16="http://schemas.microsoft.com/office/drawing/2014/main" id="{3D136FC7-5956-4D62-8321-EE9A241B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3" y="1690688"/>
            <a:ext cx="3737985" cy="49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0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A99ED-17D1-46D2-9649-108B0253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Pochovávání basy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F0132-B9EE-4D02-BEBB-B7D10351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79" y="1798754"/>
            <a:ext cx="10515600" cy="425196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Pochováváním basy se loučíme s masopustem</a:t>
            </a:r>
          </a:p>
        </p:txBody>
      </p:sp>
      <p:pic>
        <p:nvPicPr>
          <p:cNvPr id="12290" name="Picture 2" descr="Popis není dostupný.">
            <a:extLst>
              <a:ext uri="{FF2B5EF4-FFF2-40B4-BE49-F238E27FC236}">
                <a16:creationId xmlns:a16="http://schemas.microsoft.com/office/drawing/2014/main" id="{F8854A24-8A87-4117-93C2-260D915F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26" y="2540928"/>
            <a:ext cx="5710106" cy="42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MASOPUST 2020: Řásná">
            <a:extLst>
              <a:ext uri="{FF2B5EF4-FFF2-40B4-BE49-F238E27FC236}">
                <a16:creationId xmlns:a16="http://schemas.microsoft.com/office/drawing/2014/main" id="{69DC6E1B-85E3-4B67-867D-105CFADC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97" y="849371"/>
            <a:ext cx="2529123" cy="19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DC5A7-92F5-403C-B415-76C4BDF1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Pedagogický záměr: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4C9B4-6393-40BE-97FE-2E7E640B4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Seznámit děti s lidovými pohádkami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Ztvárňovat pohádkové postavy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Přiblížit některé tradice a zvyky</a:t>
            </a:r>
          </a:p>
        </p:txBody>
      </p:sp>
      <p:pic>
        <p:nvPicPr>
          <p:cNvPr id="13316" name="Picture 4" descr="Kam doletěl drak? Pusťte si pohádku s Jiřím Sovákem • mujRozhlas">
            <a:extLst>
              <a:ext uri="{FF2B5EF4-FFF2-40B4-BE49-F238E27FC236}">
                <a16:creationId xmlns:a16="http://schemas.microsoft.com/office/drawing/2014/main" id="{AB112307-0590-443A-A2BB-3ADA5688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68" y="3699082"/>
            <a:ext cx="4472031" cy="251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5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sťte si pohádku nejen na dobrou noc">
            <a:extLst>
              <a:ext uri="{FF2B5EF4-FFF2-40B4-BE49-F238E27FC236}">
                <a16:creationId xmlns:a16="http://schemas.microsoft.com/office/drawing/2014/main" id="{50D9DB61-4603-4F37-AC1F-56DEA92A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7" y="-65316"/>
            <a:ext cx="12363061" cy="6942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CF7CFDC-FE2A-4111-9100-967F24C43269}"/>
              </a:ext>
            </a:extLst>
          </p:cNvPr>
          <p:cNvSpPr txBox="1"/>
          <p:nvPr/>
        </p:nvSpPr>
        <p:spPr>
          <a:xfrm>
            <a:off x="1943877" y="751269"/>
            <a:ext cx="8117633" cy="2800767"/>
          </a:xfrm>
          <a:prstGeom prst="rect">
            <a:avLst/>
          </a:prstGeom>
          <a:gradFill flip="none" rotWithShape="1"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„ Kouzelnými vrátky,</a:t>
            </a:r>
          </a:p>
          <a:p>
            <a:pPr marL="0" indent="0">
              <a:buNone/>
            </a:pP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  pospěš s námi do pohádky.</a:t>
            </a:r>
          </a:p>
          <a:p>
            <a:pPr marL="0" indent="0">
              <a:buNone/>
            </a:pP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  Všichni už se na nás ptají.</a:t>
            </a:r>
          </a:p>
          <a:p>
            <a:pPr marL="0" indent="0">
              <a:buNone/>
            </a:pP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  Tak pojď – ať nečekají!“</a:t>
            </a:r>
          </a:p>
        </p:txBody>
      </p:sp>
    </p:spTree>
    <p:extLst>
      <p:ext uri="{BB962C8B-B14F-4D97-AF65-F5344CB8AC3E}">
        <p14:creationId xmlns:p14="http://schemas.microsoft.com/office/powerpoint/2010/main" val="320387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Fairy Tale Backgrounds - Wallpaper Cave">
            <a:extLst>
              <a:ext uri="{FF2B5EF4-FFF2-40B4-BE49-F238E27FC236}">
                <a16:creationId xmlns:a16="http://schemas.microsoft.com/office/drawing/2014/main" id="{12C58C8A-0E6D-41DB-8DED-E505A798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51"/>
            <a:ext cx="12191999" cy="690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D59416-4F24-41EF-8B30-45EC78B7B9A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Pečeme pro pohádkové bytosti: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17FA4A-B9AE-41D8-A431-6EE2C2880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4" y="1546628"/>
            <a:ext cx="3450418" cy="258781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756CBF-56ED-4125-89C0-64FB892B8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14" y="1546628"/>
            <a:ext cx="4200086" cy="31500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67D0AAE-FBBA-41F3-9DD4-99EA3EF53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44" y="3345442"/>
            <a:ext cx="3987494" cy="29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0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airy Tale Backgrounds - Wallpaper Cave">
            <a:extLst>
              <a:ext uri="{FF2B5EF4-FFF2-40B4-BE49-F238E27FC236}">
                <a16:creationId xmlns:a16="http://schemas.microsoft.com/office/drawing/2014/main" id="{FC2798DD-BD5C-4FFF-A46A-4F242209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51"/>
            <a:ext cx="12191999" cy="690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83B063-95AE-4E90-98A3-E100EB1553A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Výroba maňáska a vlka:</a:t>
            </a:r>
          </a:p>
        </p:txBody>
      </p:sp>
      <p:pic>
        <p:nvPicPr>
          <p:cNvPr id="2052" name="Picture 4" descr="Popis není dostupný.">
            <a:extLst>
              <a:ext uri="{FF2B5EF4-FFF2-40B4-BE49-F238E27FC236}">
                <a16:creationId xmlns:a16="http://schemas.microsoft.com/office/drawing/2014/main" id="{0CD37754-FD9E-4E02-9518-2E4AE4C19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0" y="1656618"/>
            <a:ext cx="5815502" cy="43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pis není dostupný.">
            <a:extLst>
              <a:ext uri="{FF2B5EF4-FFF2-40B4-BE49-F238E27FC236}">
                <a16:creationId xmlns:a16="http://schemas.microsoft.com/office/drawing/2014/main" id="{CF019AA4-63C5-412E-86A6-7817C6A18F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56617"/>
            <a:ext cx="5815502" cy="43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Fairy Tale Wallpapers - Wallpaper Cave">
            <a:extLst>
              <a:ext uri="{FF2B5EF4-FFF2-40B4-BE49-F238E27FC236}">
                <a16:creationId xmlns:a16="http://schemas.microsoft.com/office/drawing/2014/main" id="{49820403-B56D-4519-914E-4AB1A6AA5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DA6D0D-F6FF-4CD6-B693-D9042A3C131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Hry s pexesem a dějovou posloupností:</a:t>
            </a:r>
          </a:p>
        </p:txBody>
      </p:sp>
      <p:pic>
        <p:nvPicPr>
          <p:cNvPr id="3074" name="Picture 2" descr="Popis není dostupný.">
            <a:extLst>
              <a:ext uri="{FF2B5EF4-FFF2-40B4-BE49-F238E27FC236}">
                <a16:creationId xmlns:a16="http://schemas.microsoft.com/office/drawing/2014/main" id="{B66B2EC6-BD14-4ECC-848B-89A101B635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1" y="1945438"/>
            <a:ext cx="4552221" cy="34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pis není dostupný.">
            <a:extLst>
              <a:ext uri="{FF2B5EF4-FFF2-40B4-BE49-F238E27FC236}">
                <a16:creationId xmlns:a16="http://schemas.microsoft.com/office/drawing/2014/main" id="{C9A7A2A5-7336-4688-A888-86A2C233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69" y="3567418"/>
            <a:ext cx="4208477" cy="31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pis není dostupný.">
            <a:extLst>
              <a:ext uri="{FF2B5EF4-FFF2-40B4-BE49-F238E27FC236}">
                <a16:creationId xmlns:a16="http://schemas.microsoft.com/office/drawing/2014/main" id="{ABBF60B9-BCEC-4C4A-AB5D-2F818618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89" y="1508074"/>
            <a:ext cx="3688360" cy="276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6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airy Tale Wallpapers - Wallpaper Cave">
            <a:extLst>
              <a:ext uri="{FF2B5EF4-FFF2-40B4-BE49-F238E27FC236}">
                <a16:creationId xmlns:a16="http://schemas.microsoft.com/office/drawing/2014/main" id="{647336A2-DB40-4343-A65F-5E96B8D9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E56DA3-91F1-46ED-96FF-566DEFBDEA2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Pohádka ,,O kůzlátkách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“: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B9AF3A-CC47-430B-9CC2-F0BD06DC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3672281"/>
          </a:xfrm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Hra v roli lstivého vlka a kůzlátek (naše kůzlátka byla chytrá a vlkovi neotevřela)</a:t>
            </a:r>
          </a:p>
        </p:txBody>
      </p:sp>
      <p:pic>
        <p:nvPicPr>
          <p:cNvPr id="4102" name="Picture 6" descr="Popis není dostupný.">
            <a:extLst>
              <a:ext uri="{FF2B5EF4-FFF2-40B4-BE49-F238E27FC236}">
                <a16:creationId xmlns:a16="http://schemas.microsoft.com/office/drawing/2014/main" id="{6CE23F21-D1BE-4786-BD34-954E1019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6" y="2333722"/>
            <a:ext cx="4896374" cy="367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pis není dostupný.">
            <a:extLst>
              <a:ext uri="{FF2B5EF4-FFF2-40B4-BE49-F238E27FC236}">
                <a16:creationId xmlns:a16="http://schemas.microsoft.com/office/drawing/2014/main" id="{EB5D1EF5-8BB4-47AC-99B0-68C93D0B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12" y="3111652"/>
            <a:ext cx="4896375" cy="36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airy Tale Castle – affordable wall mural – Photowall">
            <a:extLst>
              <a:ext uri="{FF2B5EF4-FFF2-40B4-BE49-F238E27FC236}">
                <a16:creationId xmlns:a16="http://schemas.microsoft.com/office/drawing/2014/main" id="{4B00D788-6BB7-4E5E-92BB-5BBC4017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0D06EC-2935-4B6A-A842-ED0DEE1C560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Pohádka ,, 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koblížkovi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“: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ADAD8-0B23-483D-B232-4CE5AE97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53" y="1923068"/>
            <a:ext cx="10515599" cy="848412"/>
          </a:xfrm>
          <a:gradFill>
            <a:gsLst>
              <a:gs pos="45000">
                <a:schemeClr val="accent1">
                  <a:tint val="66000"/>
                  <a:satMod val="160000"/>
                  <a:alpha val="92000"/>
                </a:schemeClr>
              </a:gs>
              <a:gs pos="54000">
                <a:schemeClr val="accent1">
                  <a:tint val="445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Děti jsou znalí kuchaři! Věděly, co vše patří do těsta, které potom hnětly. </a:t>
            </a:r>
          </a:p>
        </p:txBody>
      </p:sp>
      <p:pic>
        <p:nvPicPr>
          <p:cNvPr id="5122" name="Picture 2" descr="Popis není dostupný.">
            <a:extLst>
              <a:ext uri="{FF2B5EF4-FFF2-40B4-BE49-F238E27FC236}">
                <a16:creationId xmlns:a16="http://schemas.microsoft.com/office/drawing/2014/main" id="{35A6381D-1152-4CF5-AE41-F0A77E8F3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9" y="3009549"/>
            <a:ext cx="4963486" cy="37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pis není dostupný.">
            <a:extLst>
              <a:ext uri="{FF2B5EF4-FFF2-40B4-BE49-F238E27FC236}">
                <a16:creationId xmlns:a16="http://schemas.microsoft.com/office/drawing/2014/main" id="{46B27274-6EC3-49D2-9758-DCB22B55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2" y="3009549"/>
            <a:ext cx="4963486" cy="37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5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0E3F1-A2E4-4F44-AC21-92CB262B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Chystáme se na masopust: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50719-5B41-4DEC-8C05-A560DC75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0" y="1798755"/>
            <a:ext cx="10515600" cy="425196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se zapojil do příprav</a:t>
            </a:r>
          </a:p>
        </p:txBody>
      </p:sp>
      <p:pic>
        <p:nvPicPr>
          <p:cNvPr id="6146" name="Picture 2" descr="Popis není dostupný.">
            <a:extLst>
              <a:ext uri="{FF2B5EF4-FFF2-40B4-BE49-F238E27FC236}">
                <a16:creationId xmlns:a16="http://schemas.microsoft.com/office/drawing/2014/main" id="{0C06BEB6-65BB-4715-8158-C06889F2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6" y="4321716"/>
            <a:ext cx="3197158" cy="23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pis není dostupný.">
            <a:extLst>
              <a:ext uri="{FF2B5EF4-FFF2-40B4-BE49-F238E27FC236}">
                <a16:creationId xmlns:a16="http://schemas.microsoft.com/office/drawing/2014/main" id="{8D9EFA62-606C-43A3-A34B-1B57F806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42" y="2436128"/>
            <a:ext cx="3221836" cy="24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opis není dostupný.">
            <a:extLst>
              <a:ext uri="{FF2B5EF4-FFF2-40B4-BE49-F238E27FC236}">
                <a16:creationId xmlns:a16="http://schemas.microsoft.com/office/drawing/2014/main" id="{090AB2B1-58C5-4807-AAD3-61114750F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696" y="1670684"/>
            <a:ext cx="3059185" cy="22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opis není dostupný.">
            <a:extLst>
              <a:ext uri="{FF2B5EF4-FFF2-40B4-BE49-F238E27FC236}">
                <a16:creationId xmlns:a16="http://schemas.microsoft.com/office/drawing/2014/main" id="{C44109A7-E0AF-4BC0-AC84-949BE74A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72" y="3837002"/>
            <a:ext cx="3159853" cy="236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asopust - Víra pro děti">
            <a:extLst>
              <a:ext uri="{FF2B5EF4-FFF2-40B4-BE49-F238E27FC236}">
                <a16:creationId xmlns:a16="http://schemas.microsoft.com/office/drawing/2014/main" id="{C3580D9F-B958-4B8D-ACF4-BD651B4E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84" y="4073140"/>
            <a:ext cx="2762331" cy="346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422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113</TotalTime>
  <Words>173</Words>
  <Application>Microsoft Office PowerPoint</Application>
  <PresentationFormat>Širokoúhlá obrazovka</PresentationFormat>
  <Paragraphs>28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Modern Love</vt:lpstr>
      <vt:lpstr>The Hand</vt:lpstr>
      <vt:lpstr>SketchyVTI</vt:lpstr>
      <vt:lpstr>„Povídám, povídám pohádku, mám jich plnou hromádku.“</vt:lpstr>
      <vt:lpstr>Pedagogický záměr:</vt:lpstr>
      <vt:lpstr>Prezentace aplikace PowerPoint</vt:lpstr>
      <vt:lpstr>Pečeme pro pohádkové bytosti:</vt:lpstr>
      <vt:lpstr>Výroba maňáska a vlka:</vt:lpstr>
      <vt:lpstr>Hry s pexesem a dějovou posloupností:</vt:lpstr>
      <vt:lpstr>Pohádka ,,O kůzlátkách“:</vt:lpstr>
      <vt:lpstr>Pohádka ,, O koblížkovi “:</vt:lpstr>
      <vt:lpstr>Chystáme se na masopust:</vt:lpstr>
      <vt:lpstr>Povídáme si o masopustu, skládáme k sobě správné části kostýmů:</vt:lpstr>
      <vt:lpstr>Tvoříme své originální škrabošky:</vt:lpstr>
      <vt:lpstr>Hrajeme si a počítáme jitrnice:</vt:lpstr>
      <vt:lpstr>Masopustní veselí začíná!</vt:lpstr>
      <vt:lpstr>Soutěže a překonávání překážek:</vt:lpstr>
      <vt:lpstr>Pochovávání basy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„Povídám, povídám pohádku, mám jich plnou hromádku.“</dc:title>
  <dc:creator>Petr Šimurda</dc:creator>
  <cp:lastModifiedBy>Petr Šimurda</cp:lastModifiedBy>
  <cp:revision>13</cp:revision>
  <dcterms:created xsi:type="dcterms:W3CDTF">2021-03-02T16:29:25Z</dcterms:created>
  <dcterms:modified xsi:type="dcterms:W3CDTF">2021-03-02T18:23:21Z</dcterms:modified>
</cp:coreProperties>
</file>