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0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7732-D452-43A0-9F31-E4A85B52168F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667-D060-4165-96A4-DA8190731D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7732-D452-43A0-9F31-E4A85B52168F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667-D060-4165-96A4-DA8190731D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7732-D452-43A0-9F31-E4A85B52168F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667-D060-4165-96A4-DA8190731D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7732-D452-43A0-9F31-E4A85B52168F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667-D060-4165-96A4-DA8190731D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7732-D452-43A0-9F31-E4A85B52168F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667-D060-4165-96A4-DA8190731D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7732-D452-43A0-9F31-E4A85B52168F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667-D060-4165-96A4-DA8190731D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7732-D452-43A0-9F31-E4A85B52168F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667-D060-4165-96A4-DA8190731D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7732-D452-43A0-9F31-E4A85B52168F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667-D060-4165-96A4-DA8190731D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7732-D452-43A0-9F31-E4A85B52168F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667-D060-4165-96A4-DA8190731D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7732-D452-43A0-9F31-E4A85B52168F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667-D060-4165-96A4-DA8190731D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7732-D452-43A0-9F31-E4A85B52168F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667-D060-4165-96A4-DA8190731D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7732-D452-43A0-9F31-E4A85B52168F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5D667-D060-4165-96A4-DA8190731DF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00962" cy="204152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NA DVOREČKU OHRÁDKA </a:t>
            </a:r>
            <a:br>
              <a:rPr lang="cs-CZ" dirty="0" smtClean="0"/>
            </a:br>
            <a:r>
              <a:rPr lang="cs-CZ" dirty="0" smtClean="0"/>
              <a:t>A V OHRÁDCE ZVÍŘÁTKA.</a:t>
            </a:r>
            <a:br>
              <a:rPr lang="cs-CZ" dirty="0" smtClean="0"/>
            </a:br>
            <a:r>
              <a:rPr lang="cs-CZ" dirty="0" smtClean="0"/>
              <a:t>10.05.-21.05.2021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9144000" cy="45720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Napodobujeme pohybem zvířátka známá i neznámá.</a:t>
            </a:r>
            <a:endParaRPr lang="cs-CZ" dirty="0"/>
          </a:p>
        </p:txBody>
      </p:sp>
      <p:pic>
        <p:nvPicPr>
          <p:cNvPr id="4" name="Zástupný symbol pro obsah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8256257" cy="3994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5368940"/>
          </a:xfrm>
        </p:spPr>
        <p:txBody>
          <a:bodyPr/>
          <a:lstStyle/>
          <a:p>
            <a:r>
              <a:rPr lang="cs-CZ" dirty="0" smtClean="0"/>
              <a:t>Učíme se dojit kozu.</a:t>
            </a:r>
            <a:br>
              <a:rPr lang="cs-CZ" dirty="0" smtClean="0"/>
            </a:br>
            <a:r>
              <a:rPr lang="cs-CZ" dirty="0" smtClean="0"/>
              <a:t>Když ne živou, </a:t>
            </a:r>
            <a:br>
              <a:rPr lang="cs-CZ" dirty="0" smtClean="0"/>
            </a:br>
            <a:r>
              <a:rPr lang="cs-CZ" dirty="0" smtClean="0"/>
              <a:t>tak aspoň papírovou .</a:t>
            </a:r>
            <a:endParaRPr lang="cs-CZ" dirty="0"/>
          </a:p>
        </p:txBody>
      </p:sp>
      <p:pic>
        <p:nvPicPr>
          <p:cNvPr id="4" name="Obrázek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7"/>
            <a:ext cx="4786346" cy="63761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6297634"/>
          </a:xfrm>
        </p:spPr>
        <p:txBody>
          <a:bodyPr/>
          <a:lstStyle/>
          <a:p>
            <a:r>
              <a:rPr lang="cs-CZ" dirty="0" smtClean="0"/>
              <a:t>Z mléka jogurt …</a:t>
            </a:r>
            <a:br>
              <a:rPr lang="cs-CZ" dirty="0" smtClean="0"/>
            </a:br>
            <a:r>
              <a:rPr lang="cs-CZ" dirty="0" smtClean="0"/>
              <a:t>a z jogurtu „domácí lučina“.</a:t>
            </a:r>
            <a:endParaRPr lang="cs-CZ" dirty="0"/>
          </a:p>
        </p:txBody>
      </p:sp>
      <p:pic>
        <p:nvPicPr>
          <p:cNvPr id="4" name="Obrázek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57166"/>
            <a:ext cx="4719099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kompetence: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Ví, že když řešení problémů přesahuje jeho síly, má se obrátit o pomoc na osobu ze svého nejbližšího okolí.</a:t>
            </a:r>
          </a:p>
          <a:p>
            <a:endParaRPr lang="cs-CZ" dirty="0"/>
          </a:p>
          <a:p>
            <a:r>
              <a:rPr lang="cs-CZ" dirty="0" smtClean="0"/>
              <a:t>Odhaduje rizika ohrožující jeho zdraví a bezpečnost.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Tvoříme a lepíme.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4000496" cy="5333995"/>
          </a:xfrm>
          <a:prstGeom prst="rect">
            <a:avLst/>
          </a:prstGeom>
        </p:spPr>
      </p:pic>
      <p:pic>
        <p:nvPicPr>
          <p:cNvPr id="5" name="Obrázek 4" descr="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85860"/>
            <a:ext cx="4000496" cy="53339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Cvičíme trpělivost a rovnováhu.</a:t>
            </a:r>
            <a:endParaRPr lang="cs-CZ" dirty="0"/>
          </a:p>
        </p:txBody>
      </p:sp>
      <p:pic>
        <p:nvPicPr>
          <p:cNvPr id="6" name="Obrázek 5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3964809" cy="5286412"/>
          </a:xfrm>
          <a:prstGeom prst="rect">
            <a:avLst/>
          </a:prstGeom>
        </p:spPr>
      </p:pic>
      <p:pic>
        <p:nvPicPr>
          <p:cNvPr id="7" name="Obrázek 6" descr="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357298"/>
            <a:ext cx="3964809" cy="5286412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357297"/>
            <a:ext cx="3875512" cy="5167349"/>
          </a:xfrm>
          <a:prstGeom prst="rect">
            <a:avLst/>
          </a:prstGeom>
        </p:spPr>
      </p:pic>
      <p:pic>
        <p:nvPicPr>
          <p:cNvPr id="8" name="Obrázek 7" descr="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357298"/>
            <a:ext cx="3857652" cy="5143536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Bludiště – najdeš správnou cestičku?</a:t>
            </a:r>
            <a:endParaRPr lang="cs-CZ" dirty="0"/>
          </a:p>
        </p:txBody>
      </p:sp>
      <p:pic>
        <p:nvPicPr>
          <p:cNvPr id="4" name="Obrázek 3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2"/>
            <a:ext cx="3921899" cy="5229198"/>
          </a:xfrm>
          <a:prstGeom prst="rect">
            <a:avLst/>
          </a:prstGeom>
        </p:spPr>
      </p:pic>
      <p:pic>
        <p:nvPicPr>
          <p:cNvPr id="5" name="Zástupný symbol pro obsah 4" descr="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0293" y="2946391"/>
            <a:ext cx="2933707" cy="3911609"/>
          </a:xfrm>
          <a:prstGeom prst="rect">
            <a:avLst/>
          </a:prstGeom>
        </p:spPr>
      </p:pic>
      <p:pic>
        <p:nvPicPr>
          <p:cNvPr id="6" name="Zástupný symbol pro obsah 3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332037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Kolíčkové hrátky se zvířátky.</a:t>
            </a:r>
            <a:endParaRPr lang="cs-CZ" dirty="0"/>
          </a:p>
        </p:txBody>
      </p:sp>
      <p:pic>
        <p:nvPicPr>
          <p:cNvPr id="13" name="Obrázek 12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4071966" cy="5429287"/>
          </a:xfrm>
          <a:prstGeom prst="rect">
            <a:avLst/>
          </a:prstGeom>
        </p:spPr>
      </p:pic>
      <p:pic>
        <p:nvPicPr>
          <p:cNvPr id="14" name="Obrázek 13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85860"/>
            <a:ext cx="3979138" cy="5305517"/>
          </a:xfrm>
          <a:prstGeom prst="rect">
            <a:avLst/>
          </a:prstGeom>
        </p:spPr>
      </p:pic>
      <p:sp>
        <p:nvSpPr>
          <p:cNvPr id="16" name="Zástupný symbol pro obsah 15"/>
          <p:cNvSpPr>
            <a:spLocks noGrp="1"/>
          </p:cNvSpPr>
          <p:nvPr>
            <p:ph idx="1"/>
          </p:nvPr>
        </p:nvSpPr>
        <p:spPr>
          <a:xfrm>
            <a:off x="457200" y="1857364"/>
            <a:ext cx="8043890" cy="4268799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Ranní tvoření.</a:t>
            </a:r>
            <a:endParaRPr lang="cs-CZ" dirty="0"/>
          </a:p>
        </p:txBody>
      </p:sp>
      <p:pic>
        <p:nvPicPr>
          <p:cNvPr id="4" name="Obrázek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4000528" cy="5334037"/>
          </a:xfrm>
          <a:prstGeom prst="rect">
            <a:avLst/>
          </a:prstGeom>
        </p:spPr>
      </p:pic>
      <p:pic>
        <p:nvPicPr>
          <p:cNvPr id="5" name="Zástupný symbol pro obsah 10" descr="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4876" y="1285860"/>
            <a:ext cx="4000496" cy="533399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Získáváme vztah k vlastní tvorbě.</a:t>
            </a:r>
            <a:endParaRPr lang="cs-CZ" dirty="0"/>
          </a:p>
        </p:txBody>
      </p:sp>
      <p:pic>
        <p:nvPicPr>
          <p:cNvPr id="5" name="Obrázek 4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8120119" cy="3929090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81</Words>
  <Application>Microsoft Office PowerPoint</Application>
  <PresentationFormat>Předvádění na obrazovce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NA DVOREČKU OHRÁDKA  A V OHRÁDCE ZVÍŘÁTKA. 10.05.-21.05.2021</vt:lpstr>
      <vt:lpstr>Klíčové kompetence:</vt:lpstr>
      <vt:lpstr>Tvoříme a lepíme.</vt:lpstr>
      <vt:lpstr>Cvičíme trpělivost a rovnováhu.</vt:lpstr>
      <vt:lpstr>Snímek 5</vt:lpstr>
      <vt:lpstr>Bludiště – najdeš správnou cestičku?</vt:lpstr>
      <vt:lpstr>Kolíčkové hrátky se zvířátky.</vt:lpstr>
      <vt:lpstr>Ranní tvoření.</vt:lpstr>
      <vt:lpstr>Získáváme vztah k vlastní tvorbě.</vt:lpstr>
      <vt:lpstr>Napodobujeme pohybem zvířátka známá i neznámá.</vt:lpstr>
      <vt:lpstr>Učíme se dojit kozu. Když ne živou,  tak aspoň papírovou .</vt:lpstr>
      <vt:lpstr>Z mléka jogurt … a z jogurtu „domácí lučina“.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DVOREČKU OHRÁDKA A V OHRÁDCE ZVÍŘÁTKA.</dc:title>
  <dc:creator>Katysmile</dc:creator>
  <cp:lastModifiedBy>Katysmile</cp:lastModifiedBy>
  <cp:revision>8</cp:revision>
  <dcterms:created xsi:type="dcterms:W3CDTF">2021-06-18T20:11:42Z</dcterms:created>
  <dcterms:modified xsi:type="dcterms:W3CDTF">2021-06-20T12:26:36Z</dcterms:modified>
</cp:coreProperties>
</file>