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6" d="100"/>
          <a:sy n="56" d="100"/>
        </p:scale>
        <p:origin x="90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91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154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9532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679193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8227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4975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4914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7459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775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888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320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230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543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556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751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446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006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6/10/2021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739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gif, domácí zvíř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384314" y="1259511"/>
            <a:ext cx="6517482" cy="4355678"/>
          </a:xfrm>
        </p:spPr>
        <p:txBody>
          <a:bodyPr>
            <a:normAutofit/>
          </a:bodyPr>
          <a:lstStyle/>
          <a:p>
            <a:r>
              <a:rPr lang="cs-CZ" sz="4400" b="1" dirty="0" smtClean="0"/>
              <a:t>Na dvorečku ohrádka a v ohrádce zvířátka</a:t>
            </a:r>
            <a:endParaRPr lang="cs-CZ" sz="4400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13259" y="5460642"/>
            <a:ext cx="6517482" cy="1030310"/>
          </a:xfrm>
        </p:spPr>
        <p:txBody>
          <a:bodyPr/>
          <a:lstStyle/>
          <a:p>
            <a:r>
              <a:rPr lang="cs-CZ" b="1" dirty="0" smtClean="0">
                <a:solidFill>
                  <a:schemeClr val="tx1"/>
                </a:solidFill>
              </a:rPr>
              <a:t>10.5.-21.5.2021</a:t>
            </a:r>
            <a:endParaRPr lang="cs-CZ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73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</p:spPr>
      </p:pic>
    </p:spTree>
    <p:extLst>
      <p:ext uri="{BB962C8B-B14F-4D97-AF65-F5344CB8AC3E}">
        <p14:creationId xmlns:p14="http://schemas.microsoft.com/office/powerpoint/2010/main" val="386119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Básnička „Naše kočka strakatá“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Naše kočka strakatá, měla čtyři koťata.</a:t>
            </a:r>
          </a:p>
          <a:p>
            <a:pPr marL="0" indent="0">
              <a:buNone/>
            </a:pPr>
            <a:r>
              <a:rPr lang="cs-CZ" dirty="0" smtClean="0"/>
              <a:t>Jeden mourek, druhé bílé, třetí čilé roztomilé.</a:t>
            </a:r>
          </a:p>
          <a:p>
            <a:pPr marL="0" indent="0">
              <a:buNone/>
            </a:pPr>
            <a:r>
              <a:rPr lang="cs-CZ" dirty="0" smtClean="0"/>
              <a:t>A to čtvrté strakaté, po mamince okaté.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5390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5057" y="5020574"/>
            <a:ext cx="8471139" cy="1500996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PH „Líné myšky“ – líné myšky utíkají dírami v sýru před kočkou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32807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Píseň ke hře „líné myšky“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dirty="0" smtClean="0"/>
              <a:t>Líné myšky kocour honí, tu je díra hopla do ní,</a:t>
            </a:r>
          </a:p>
          <a:p>
            <a:pPr marL="0" indent="0">
              <a:buNone/>
            </a:pPr>
            <a:r>
              <a:rPr lang="cs-CZ" dirty="0" smtClean="0"/>
              <a:t>Druhá myška dírou ven a utíká za kocourem.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err="1" smtClean="0"/>
              <a:t>Ref</a:t>
            </a:r>
            <a:r>
              <a:rPr lang="cs-CZ" dirty="0" smtClean="0"/>
              <a:t>.: </a:t>
            </a:r>
            <a:r>
              <a:rPr lang="cs-CZ" dirty="0" err="1" smtClean="0"/>
              <a:t>čičičí</a:t>
            </a:r>
            <a:r>
              <a:rPr lang="cs-CZ" dirty="0" smtClean="0"/>
              <a:t>, </a:t>
            </a:r>
            <a:r>
              <a:rPr lang="cs-CZ" dirty="0" err="1" smtClean="0"/>
              <a:t>čičičí</a:t>
            </a:r>
            <a:r>
              <a:rPr lang="cs-CZ" dirty="0" smtClean="0"/>
              <a:t>, však vás myšky procvičí,</a:t>
            </a:r>
          </a:p>
          <a:p>
            <a:pPr marL="0" indent="0">
              <a:buNone/>
            </a:pPr>
            <a:r>
              <a:rPr lang="cs-CZ" dirty="0" smtClean="0"/>
              <a:t>        Chachacha, chachacha, kočka strakatá.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Ostré drápky, bílé bříško, neunikneš milá myško,</a:t>
            </a:r>
          </a:p>
          <a:p>
            <a:pPr marL="0" indent="0">
              <a:buNone/>
            </a:pPr>
            <a:r>
              <a:rPr lang="cs-CZ" dirty="0" smtClean="0"/>
              <a:t>Marně běháš sem a tam a já tě přece mám.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err="1" smtClean="0"/>
              <a:t>Ref</a:t>
            </a:r>
            <a:r>
              <a:rPr lang="cs-CZ" dirty="0" smtClean="0"/>
              <a:t>.: </a:t>
            </a:r>
            <a:r>
              <a:rPr lang="cs-CZ" dirty="0" err="1" smtClean="0"/>
              <a:t>čičičí</a:t>
            </a:r>
            <a:r>
              <a:rPr lang="cs-CZ" dirty="0" smtClean="0"/>
              <a:t> …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8105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4934308"/>
            <a:ext cx="9023230" cy="1639019"/>
          </a:xfrm>
        </p:spPr>
        <p:txBody>
          <a:bodyPr/>
          <a:lstStyle/>
          <a:p>
            <a:r>
              <a:rPr lang="cs-CZ" b="1" dirty="0" smtClean="0"/>
              <a:t>Povídáme si o zvířátkách u obrázků – zvířecí rodina, užitek, obydlí …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23384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" y="4763"/>
            <a:ext cx="9137648" cy="6853237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Přiřazování srsti zvířat 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88438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</p:spPr>
      </p:pic>
    </p:spTree>
    <p:extLst>
      <p:ext uri="{BB962C8B-B14F-4D97-AF65-F5344CB8AC3E}">
        <p14:creationId xmlns:p14="http://schemas.microsoft.com/office/powerpoint/2010/main" val="92710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332" y="5348377"/>
            <a:ext cx="7773338" cy="1069676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Skládání kočky z částí těla, malování vodovými barvami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70219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</p:spPr>
      </p:pic>
    </p:spTree>
    <p:extLst>
      <p:ext uri="{BB962C8B-B14F-4D97-AF65-F5344CB8AC3E}">
        <p14:creationId xmlns:p14="http://schemas.microsoft.com/office/powerpoint/2010/main" val="309852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</p:spPr>
      </p:pic>
    </p:spTree>
    <p:extLst>
      <p:ext uri="{BB962C8B-B14F-4D97-AF65-F5344CB8AC3E}">
        <p14:creationId xmlns:p14="http://schemas.microsoft.com/office/powerpoint/2010/main" val="5173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Klíčová kompetence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 smtClean="0"/>
              <a:t>Ví, že když řešení problémů přesahuje jeho síly, má se obrátit o pomoc na osobu ze svého nejbližšího okolí</a:t>
            </a:r>
          </a:p>
          <a:p>
            <a:r>
              <a:rPr lang="cs-CZ" dirty="0" smtClean="0"/>
              <a:t>Odhaduje rizika ohrožující jeho zdraví a bezpečnost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823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332" y="4968814"/>
            <a:ext cx="7773338" cy="1552755"/>
          </a:xfrm>
        </p:spPr>
        <p:txBody>
          <a:bodyPr/>
          <a:lstStyle/>
          <a:p>
            <a:r>
              <a:rPr lang="cs-CZ" b="1" dirty="0" smtClean="0"/>
              <a:t>Hledání stínů – zrakové vnímání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17508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" y="0"/>
            <a:ext cx="9137648" cy="6853237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332" y="0"/>
            <a:ext cx="7773338" cy="2053087"/>
          </a:xfrm>
        </p:spPr>
        <p:txBody>
          <a:bodyPr/>
          <a:lstStyle/>
          <a:p>
            <a:r>
              <a:rPr lang="cs-CZ" b="1" dirty="0" smtClean="0"/>
              <a:t>Hra na klavír je dětem vždy umožněna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60910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332" y="5451894"/>
            <a:ext cx="7773338" cy="1000664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Hra „speed cup“ je u dětí velmi oblíbená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3964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Dokreslování vlnek na ovečku - </a:t>
            </a:r>
            <a:r>
              <a:rPr lang="cs-CZ" dirty="0" err="1" smtClean="0">
                <a:solidFill>
                  <a:schemeClr val="bg1"/>
                </a:solidFill>
              </a:rPr>
              <a:t>grafomotorika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24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64770" cy="6948578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332" y="5141342"/>
            <a:ext cx="7773338" cy="1518249"/>
          </a:xfrm>
        </p:spPr>
        <p:txBody>
          <a:bodyPr/>
          <a:lstStyle/>
          <a:p>
            <a:r>
              <a:rPr lang="cs-CZ" b="1" dirty="0" smtClean="0"/>
              <a:t>Dokreslování zvířátek dle vlastní fantazie 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67356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332" y="0"/>
            <a:ext cx="7773338" cy="2829464"/>
          </a:xfrm>
        </p:spPr>
        <p:txBody>
          <a:bodyPr>
            <a:normAutofit/>
          </a:bodyPr>
          <a:lstStyle/>
          <a:p>
            <a:r>
              <a:rPr lang="cs-CZ" b="1" dirty="0" smtClean="0"/>
              <a:t>Pohádka „jak zvířátka hledala maminku“ – pohádku jsme nacvičili a zahráli mladším kamarádům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76878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</p:spPr>
      </p:pic>
    </p:spTree>
    <p:extLst>
      <p:ext uri="{BB962C8B-B14F-4D97-AF65-F5344CB8AC3E}">
        <p14:creationId xmlns:p14="http://schemas.microsoft.com/office/powerpoint/2010/main" val="313623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332" y="-155274"/>
            <a:ext cx="7773338" cy="1587259"/>
          </a:xfrm>
        </p:spPr>
        <p:txBody>
          <a:bodyPr/>
          <a:lstStyle/>
          <a:p>
            <a:r>
              <a:rPr lang="cs-CZ" b="1" dirty="0" smtClean="0"/>
              <a:t>Eliška si zahrála maminku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26824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6409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332" y="138024"/>
            <a:ext cx="7773338" cy="2076672"/>
          </a:xfrm>
        </p:spPr>
        <p:txBody>
          <a:bodyPr/>
          <a:lstStyle/>
          <a:p>
            <a:r>
              <a:rPr lang="cs-CZ" b="1" dirty="0" smtClean="0"/>
              <a:t>Mladší děti si to užily …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08391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9144000" cy="6858001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Tvoření kohoutka – stříhání, lepení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40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" y="0"/>
            <a:ext cx="9137648" cy="6853237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52" y="5572664"/>
            <a:ext cx="9137648" cy="1280573"/>
          </a:xfrm>
        </p:spPr>
        <p:txBody>
          <a:bodyPr/>
          <a:lstStyle/>
          <a:p>
            <a:r>
              <a:rPr lang="cs-CZ" b="1" dirty="0" smtClean="0"/>
              <a:t>Zpracovala: </a:t>
            </a:r>
            <a:r>
              <a:rPr lang="cs-CZ" b="1" dirty="0" err="1" smtClean="0"/>
              <a:t>steculová</a:t>
            </a:r>
            <a:r>
              <a:rPr lang="cs-CZ" b="1" dirty="0" smtClean="0"/>
              <a:t> Gabriela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6905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</p:spPr>
      </p:pic>
    </p:spTree>
    <p:extLst>
      <p:ext uri="{BB962C8B-B14F-4D97-AF65-F5344CB8AC3E}">
        <p14:creationId xmlns:p14="http://schemas.microsoft.com/office/powerpoint/2010/main" val="337192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Píseň „Náš kohoutek kokrhá“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 smtClean="0"/>
              <a:t>Náš kohoutek kokrhá, kokrhá, brzy bude ráno,</a:t>
            </a:r>
          </a:p>
          <a:p>
            <a:r>
              <a:rPr lang="cs-CZ" dirty="0" smtClean="0"/>
              <a:t>Naše madla ospalá, ospalá, něco se ji zdálo.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(využití </a:t>
            </a:r>
            <a:r>
              <a:rPr lang="cs-CZ" dirty="0" err="1" smtClean="0"/>
              <a:t>orfových</a:t>
            </a:r>
            <a:r>
              <a:rPr lang="cs-CZ" dirty="0" smtClean="0"/>
              <a:t> nástrojů, práce s textem, rytmizace)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871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" y="0"/>
            <a:ext cx="9137648" cy="6853237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332" y="4727275"/>
            <a:ext cx="7773338" cy="1656272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Hra „double“ – vyhledávání dvojic domácích </a:t>
            </a:r>
            <a:r>
              <a:rPr lang="cs-CZ" b="1" dirty="0" err="1" smtClean="0"/>
              <a:t>zvířát</a:t>
            </a:r>
            <a:r>
              <a:rPr lang="cs-CZ" b="1" dirty="0" smtClean="0"/>
              <a:t>, posílení zrakové percepce, soustředěnost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09393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" y="0"/>
            <a:ext cx="9137648" cy="6853237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332" y="155276"/>
            <a:ext cx="7773338" cy="2059420"/>
          </a:xfrm>
        </p:spPr>
        <p:txBody>
          <a:bodyPr/>
          <a:lstStyle/>
          <a:p>
            <a:r>
              <a:rPr lang="cs-CZ" b="1" dirty="0" smtClean="0"/>
              <a:t>Hra na zvonky podle barviček – kočka leze dírou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61754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" y="0"/>
            <a:ext cx="9137648" cy="6853237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8507" y="4586669"/>
            <a:ext cx="7773338" cy="1596177"/>
          </a:xfrm>
        </p:spPr>
        <p:txBody>
          <a:bodyPr/>
          <a:lstStyle/>
          <a:p>
            <a:r>
              <a:rPr lang="cs-CZ" b="1" dirty="0" err="1" smtClean="0"/>
              <a:t>Grafomotorika</a:t>
            </a:r>
            <a:r>
              <a:rPr lang="cs-CZ" b="1" dirty="0" smtClean="0"/>
              <a:t> – kresba barevných klubíček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54229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332" y="4796286"/>
            <a:ext cx="7773338" cy="1777041"/>
          </a:xfrm>
        </p:spPr>
        <p:txBody>
          <a:bodyPr/>
          <a:lstStyle/>
          <a:p>
            <a:r>
              <a:rPr lang="cs-CZ" b="1" dirty="0" smtClean="0"/>
              <a:t>Motání klubíček – procvičení jemné motoriky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72092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pka">
  <a:themeElements>
    <a:clrScheme name="Kapka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Kapk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pk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Kapka</Template>
  <TotalTime>43</TotalTime>
  <Words>326</Words>
  <Application>Microsoft Office PowerPoint</Application>
  <PresentationFormat>Předvádění na obrazovce (4:3)</PresentationFormat>
  <Paragraphs>43</Paragraphs>
  <Slides>30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3" baseType="lpstr">
      <vt:lpstr>Arial</vt:lpstr>
      <vt:lpstr>Tw Cen MT</vt:lpstr>
      <vt:lpstr>Kapka</vt:lpstr>
      <vt:lpstr>Na dvorečku ohrádka a v ohrádce zvířátka</vt:lpstr>
      <vt:lpstr>Klíčová kompetence</vt:lpstr>
      <vt:lpstr>Tvoření kohoutka – stříhání, lepení</vt:lpstr>
      <vt:lpstr>Prezentace aplikace PowerPoint</vt:lpstr>
      <vt:lpstr>Píseň „Náš kohoutek kokrhá“</vt:lpstr>
      <vt:lpstr>Hra „double“ – vyhledávání dvojic domácích zvířát, posílení zrakové percepce, soustředěnost</vt:lpstr>
      <vt:lpstr>Hra na zvonky podle barviček – kočka leze dírou</vt:lpstr>
      <vt:lpstr>Grafomotorika – kresba barevných klubíček</vt:lpstr>
      <vt:lpstr>Motání klubíček – procvičení jemné motoriky</vt:lpstr>
      <vt:lpstr>Prezentace aplikace PowerPoint</vt:lpstr>
      <vt:lpstr>Básnička „Naše kočka strakatá“</vt:lpstr>
      <vt:lpstr>PH „Líné myšky“ – líné myšky utíkají dírami v sýru před kočkou</vt:lpstr>
      <vt:lpstr>Píseň ke hře „líné myšky“</vt:lpstr>
      <vt:lpstr>Povídáme si o zvířátkách u obrázků – zvířecí rodina, užitek, obydlí …</vt:lpstr>
      <vt:lpstr>Přiřazování srsti zvířat </vt:lpstr>
      <vt:lpstr>Prezentace aplikace PowerPoint</vt:lpstr>
      <vt:lpstr>Skládání kočky z částí těla, malování vodovými barvami</vt:lpstr>
      <vt:lpstr>Prezentace aplikace PowerPoint</vt:lpstr>
      <vt:lpstr>Prezentace aplikace PowerPoint</vt:lpstr>
      <vt:lpstr>Hledání stínů – zrakové vnímání</vt:lpstr>
      <vt:lpstr>Hra na klavír je dětem vždy umožněna</vt:lpstr>
      <vt:lpstr>Hra „speed cup“ je u dětí velmi oblíbená</vt:lpstr>
      <vt:lpstr>Dokreslování vlnek na ovečku - grafomotorika</vt:lpstr>
      <vt:lpstr>Dokreslování zvířátek dle vlastní fantazie </vt:lpstr>
      <vt:lpstr>Pohádka „jak zvířátka hledala maminku“ – pohádku jsme nacvičili a zahráli mladším kamarádům</vt:lpstr>
      <vt:lpstr>Prezentace aplikace PowerPoint</vt:lpstr>
      <vt:lpstr>Eliška si zahrála maminku</vt:lpstr>
      <vt:lpstr>Prezentace aplikace PowerPoint</vt:lpstr>
      <vt:lpstr>Mladší děti si to užily …</vt:lpstr>
      <vt:lpstr>Zpracovala: steculová Gabriela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 dvorečku ohrádka a v ohrádce zvířátka</dc:title>
  <dc:creator>Uživatel systému Windows</dc:creator>
  <cp:lastModifiedBy>Uživatel systému Windows</cp:lastModifiedBy>
  <cp:revision>5</cp:revision>
  <dcterms:created xsi:type="dcterms:W3CDTF">2021-06-10T17:59:22Z</dcterms:created>
  <dcterms:modified xsi:type="dcterms:W3CDTF">2021-06-10T18:42:46Z</dcterms:modified>
</cp:coreProperties>
</file>