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63" r:id="rId11"/>
    <p:sldId id="267" r:id="rId12"/>
    <p:sldId id="265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4445-E3F3-4E01-BCD7-453257EC6105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52F8-EB00-4159-9490-EF8079B6A7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MILY PRESCHOOL by charoleogarcia on Genia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694597" cy="4286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cs-CZ" dirty="0" smtClean="0"/>
              <a:t>VŠICHNI MOJI BLÍZCÍ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1428736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01.-14.11.2021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-rozdělení rolí v domácnosti</a:t>
            </a:r>
            <a:br>
              <a:rPr lang="cs-CZ" sz="3200" dirty="0" smtClean="0"/>
            </a:br>
            <a:r>
              <a:rPr lang="cs-CZ" sz="3200" dirty="0" smtClean="0"/>
              <a:t>-s </a:t>
            </a:r>
            <a:r>
              <a:rPr lang="cs-CZ" sz="3200" dirty="0" smtClean="0"/>
              <a:t>čím děti doma pomáhají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5122" name="Picture 2" descr="C:\Users\Katysmile\Desktop\práce prezentace\rodina\IMG_20211103_092755.jpg"/>
          <p:cNvPicPr>
            <a:picLocks noChangeAspect="1" noChangeArrowheads="1"/>
          </p:cNvPicPr>
          <p:nvPr/>
        </p:nvPicPr>
        <p:blipFill>
          <a:blip r:embed="rId3" cstate="print"/>
          <a:srcRect r="9032"/>
          <a:stretch>
            <a:fillRect/>
          </a:stretch>
        </p:blipFill>
        <p:spPr bwMode="auto">
          <a:xfrm>
            <a:off x="571472" y="1785926"/>
            <a:ext cx="671517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to vlastně je s miminkem?</a:t>
            </a:r>
            <a:endParaRPr lang="cs-CZ" dirty="0"/>
          </a:p>
        </p:txBody>
      </p:sp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6146" name="Picture 2" descr="C:\Users\Katysmile\Desktop\práce prezentace\rodina\IMG_20211104_095258.jpg"/>
          <p:cNvPicPr>
            <a:picLocks noChangeAspect="1" noChangeArrowheads="1"/>
          </p:cNvPicPr>
          <p:nvPr/>
        </p:nvPicPr>
        <p:blipFill>
          <a:blip r:embed="rId3" cstate="print"/>
          <a:srcRect r="5240"/>
          <a:stretch>
            <a:fillRect/>
          </a:stretch>
        </p:blipFill>
        <p:spPr bwMode="auto">
          <a:xfrm>
            <a:off x="1000100" y="1428736"/>
            <a:ext cx="6715172" cy="342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7170" name="Picture 2" descr="C:\Users\Katysmile\Desktop\práce prezentace\rodina\IMG_20211104_09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6791323" cy="328612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14480" y="21429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-jak se chovají miminka?</a:t>
            </a:r>
          </a:p>
          <a:p>
            <a:r>
              <a:rPr lang="cs-CZ" sz="3200" dirty="0" smtClean="0"/>
              <a:t>-proč pláčou? </a:t>
            </a:r>
            <a:endParaRPr lang="cs-CZ" sz="3200" dirty="0" smtClean="0"/>
          </a:p>
          <a:p>
            <a:r>
              <a:rPr lang="cs-CZ" sz="3200" dirty="0" smtClean="0"/>
              <a:t>-jak jim můžeme pomoci?</a:t>
            </a:r>
            <a:endParaRPr lang="cs-CZ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Navštívili jsme knihovnu,</a:t>
            </a:r>
            <a:br>
              <a:rPr lang="cs-CZ" dirty="0" smtClean="0"/>
            </a:br>
            <a:r>
              <a:rPr lang="cs-CZ" dirty="0" smtClean="0"/>
              <a:t>kde na nás čekala pohádka </a:t>
            </a:r>
            <a:br>
              <a:rPr lang="cs-CZ" dirty="0" smtClean="0"/>
            </a:br>
            <a:r>
              <a:rPr lang="cs-CZ" dirty="0" smtClean="0"/>
              <a:t>Jak pejsek s kočičkou myli podlahu</a:t>
            </a:r>
            <a:endParaRPr lang="cs-CZ" dirty="0"/>
          </a:p>
        </p:txBody>
      </p:sp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9218" name="Picture 2" descr="C:\Users\Katysmile\Desktop\práce prezentace\rodina\IMG_20211105_084138.jpg"/>
          <p:cNvPicPr>
            <a:picLocks noChangeAspect="1" noChangeArrowheads="1"/>
          </p:cNvPicPr>
          <p:nvPr/>
        </p:nvPicPr>
        <p:blipFill>
          <a:blip r:embed="rId3" cstate="print"/>
          <a:srcRect l="9839" r="15819"/>
          <a:stretch>
            <a:fillRect/>
          </a:stretch>
        </p:blipFill>
        <p:spPr bwMode="auto">
          <a:xfrm>
            <a:off x="1000100" y="2214554"/>
            <a:ext cx="5857916" cy="378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10242" name="Picture 2" descr="C:\Users\Katysmile\Desktop\práce prezentace\rodina\IMG_20211105_084948.jpg"/>
          <p:cNvPicPr>
            <a:picLocks noChangeAspect="1" noChangeArrowheads="1"/>
          </p:cNvPicPr>
          <p:nvPr/>
        </p:nvPicPr>
        <p:blipFill>
          <a:blip r:embed="rId3" cstate="print"/>
          <a:srcRect l="6112" r="22656"/>
          <a:stretch>
            <a:fillRect/>
          </a:stretch>
        </p:blipFill>
        <p:spPr bwMode="auto">
          <a:xfrm>
            <a:off x="1285852" y="285728"/>
            <a:ext cx="6572296" cy="443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11266" name="Picture 2" descr="C:\Users\Katysmile\Desktop\práce prezentace\rodina\IMG_20211105_085807.jpg"/>
          <p:cNvPicPr>
            <a:picLocks noChangeAspect="1" noChangeArrowheads="1"/>
          </p:cNvPicPr>
          <p:nvPr/>
        </p:nvPicPr>
        <p:blipFill>
          <a:blip r:embed="rId3" cstate="print"/>
          <a:srcRect r="16682"/>
          <a:stretch>
            <a:fillRect/>
          </a:stretch>
        </p:blipFill>
        <p:spPr bwMode="auto">
          <a:xfrm>
            <a:off x="785786" y="285728"/>
            <a:ext cx="7575970" cy="4368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pic>
        <p:nvPicPr>
          <p:cNvPr id="12290" name="Picture 2" descr="C:\Users\Katysmile\Desktop\práce prezentace\rodina\IMG_20211105_092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6775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kompetence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</a:t>
            </a:r>
            <a:r>
              <a:rPr lang="cs-CZ" dirty="0" smtClean="0"/>
              <a:t>polupodílí se na společných rozhodnutích</a:t>
            </a:r>
          </a:p>
          <a:p>
            <a:endParaRPr lang="cs-CZ" dirty="0" smtClean="0"/>
          </a:p>
          <a:p>
            <a:r>
              <a:rPr lang="cs-CZ" dirty="0" smtClean="0"/>
              <a:t>odhaduje své síly, učí se hodnotit své osobní pokroky i oceňovat výkony druhých</a:t>
            </a:r>
          </a:p>
          <a:p>
            <a:endParaRPr lang="cs-CZ" dirty="0" smtClean="0"/>
          </a:p>
        </p:txBody>
      </p:sp>
      <p:pic>
        <p:nvPicPr>
          <p:cNvPr id="4" name="Obrázek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cs-CZ" dirty="0" smtClean="0"/>
              <a:t>Zpíváme si: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Obrázek 5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  <p:pic>
        <p:nvPicPr>
          <p:cNvPr id="7" name="Obrázek 6" descr="b7d5a657acb80cb03613ade563edd0be.jpg"/>
          <p:cNvPicPr>
            <a:picLocks noChangeAspect="1"/>
          </p:cNvPicPr>
          <p:nvPr/>
        </p:nvPicPr>
        <p:blipFill>
          <a:blip r:embed="rId3"/>
          <a:srcRect l="2778" t="8333" r="2777" b="13542"/>
          <a:stretch>
            <a:fillRect/>
          </a:stretch>
        </p:blipFill>
        <p:spPr>
          <a:xfrm>
            <a:off x="428596" y="1214422"/>
            <a:ext cx="4857784" cy="5357850"/>
          </a:xfrm>
          <a:prstGeom prst="rect">
            <a:avLst/>
          </a:prstGeom>
        </p:spPr>
      </p:pic>
      <p:pic>
        <p:nvPicPr>
          <p:cNvPr id="8" name="Obrázek 7" descr="stažený soubor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0"/>
            <a:ext cx="2928926" cy="2193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it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6" y="285728"/>
            <a:ext cx="8643934" cy="6109281"/>
          </a:xfrm>
          <a:prstGeom prst="rect">
            <a:avLst/>
          </a:prstGeom>
        </p:spPr>
      </p:pic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3702" y="4500570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cs-CZ" dirty="0" smtClean="0"/>
              <a:t>Učíme se říkanku s pohybem: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14423"/>
            <a:ext cx="7686700" cy="44291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s-CZ" dirty="0" smtClean="0"/>
              <a:t>Básnička o rodině - </a:t>
            </a:r>
            <a:r>
              <a:rPr lang="cs-CZ" dirty="0" smtClean="0"/>
              <a:t>Co ta očka vidí (Fr. </a:t>
            </a:r>
            <a:r>
              <a:rPr lang="cs-CZ" dirty="0" err="1" smtClean="0"/>
              <a:t>Hrubín</a:t>
            </a:r>
            <a:r>
              <a:rPr lang="cs-CZ" dirty="0" smtClean="0"/>
              <a:t>)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800" dirty="0" smtClean="0"/>
              <a:t>Co </a:t>
            </a:r>
            <a:r>
              <a:rPr lang="cs-CZ" sz="2800" dirty="0" smtClean="0"/>
              <a:t>ta očka vidí,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rozhlížíme se kolem sebe, ruku máme nad obočím</a:t>
            </a:r>
            <a:r>
              <a:rPr lang="cs-CZ" sz="2800" dirty="0" smtClean="0"/>
              <a:t>)</a:t>
            </a:r>
          </a:p>
          <a:p>
            <a:pPr algn="ctr">
              <a:buNone/>
            </a:pPr>
            <a:r>
              <a:rPr lang="cs-CZ" sz="2800" dirty="0" smtClean="0"/>
              <a:t> </a:t>
            </a:r>
            <a:r>
              <a:rPr lang="cs-CZ" sz="2800" dirty="0" smtClean="0"/>
              <a:t>vidí, </a:t>
            </a:r>
            <a:r>
              <a:rPr lang="cs-CZ" sz="2800" dirty="0" err="1" smtClean="0"/>
              <a:t>vidí</a:t>
            </a:r>
            <a:r>
              <a:rPr lang="cs-CZ" sz="2800" dirty="0" smtClean="0"/>
              <a:t>, lidi.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vzájemně na sebe </a:t>
            </a:r>
            <a:r>
              <a:rPr lang="cs-CZ" sz="2800" dirty="0" smtClean="0"/>
              <a:t>ukazujeme).</a:t>
            </a:r>
          </a:p>
          <a:p>
            <a:pPr algn="ctr">
              <a:buNone/>
            </a:pPr>
            <a:r>
              <a:rPr lang="cs-CZ" sz="2800" dirty="0" smtClean="0"/>
              <a:t>Tátu</a:t>
            </a:r>
            <a:r>
              <a:rPr lang="cs-CZ" sz="2800" dirty="0" smtClean="0"/>
              <a:t>, mámu, holčičku,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počítáme na jedné ruce</a:t>
            </a:r>
            <a:r>
              <a:rPr lang="cs-CZ" sz="2800" dirty="0" smtClean="0"/>
              <a:t>)</a:t>
            </a:r>
          </a:p>
          <a:p>
            <a:pPr algn="ctr">
              <a:buNone/>
            </a:pPr>
            <a:r>
              <a:rPr lang="cs-CZ" sz="2800" dirty="0" smtClean="0"/>
              <a:t> </a:t>
            </a:r>
            <a:r>
              <a:rPr lang="cs-CZ" sz="2800" dirty="0" smtClean="0"/>
              <a:t>kluka, dědu, babičku.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počítáme na druhé ruce)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Spolu </a:t>
            </a:r>
            <a:r>
              <a:rPr lang="cs-CZ" sz="2800" dirty="0" smtClean="0"/>
              <a:t>bydlí v domečku,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obejmeme svoje tělo)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na </a:t>
            </a:r>
            <a:r>
              <a:rPr lang="cs-CZ" sz="2800" dirty="0" smtClean="0"/>
              <a:t>zeleném kopečku. </a:t>
            </a: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(“</a:t>
            </a:r>
            <a:r>
              <a:rPr lang="cs-CZ" sz="2800" dirty="0" smtClean="0"/>
              <a:t>kreslíme kopeček”)</a:t>
            </a:r>
            <a:endParaRPr lang="cs-CZ" sz="2800" dirty="0"/>
          </a:p>
        </p:txBody>
      </p:sp>
      <p:pic>
        <p:nvPicPr>
          <p:cNvPr id="4" name="Obrázek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  <p:pic>
        <p:nvPicPr>
          <p:cNvPr id="5" name="Picture 6" descr="C:\Users\Katysmile\Desktop\práce prezentace\rodina\IMG_20211102_093844.jpg"/>
          <p:cNvPicPr>
            <a:picLocks noChangeAspect="1" noChangeArrowheads="1"/>
          </p:cNvPicPr>
          <p:nvPr/>
        </p:nvPicPr>
        <p:blipFill>
          <a:blip r:embed="rId3" cstate="print"/>
          <a:srcRect l="8282" r="15527"/>
          <a:stretch>
            <a:fillRect/>
          </a:stretch>
        </p:blipFill>
        <p:spPr bwMode="auto">
          <a:xfrm>
            <a:off x="285720" y="4357694"/>
            <a:ext cx="3286116" cy="2071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Vyrábíme: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Domeček</a:t>
            </a:r>
          </a:p>
          <a:p>
            <a:endParaRPr lang="cs-CZ" dirty="0" smtClean="0"/>
          </a:p>
          <a:p>
            <a:r>
              <a:rPr lang="cs-CZ" dirty="0" smtClean="0"/>
              <a:t>Miminko</a:t>
            </a:r>
          </a:p>
          <a:p>
            <a:endParaRPr lang="cs-CZ" dirty="0"/>
          </a:p>
        </p:txBody>
      </p:sp>
      <p:pic>
        <p:nvPicPr>
          <p:cNvPr id="4" name="Obrázek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  <p:pic>
        <p:nvPicPr>
          <p:cNvPr id="1026" name="Picture 2" descr="C:\Users\Katysmile\Desktop\práce prezentace\rodina\IMG_20211102_08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281253" cy="2071574"/>
          </a:xfrm>
          <a:prstGeom prst="rect">
            <a:avLst/>
          </a:prstGeom>
          <a:noFill/>
        </p:spPr>
      </p:pic>
      <p:pic>
        <p:nvPicPr>
          <p:cNvPr id="1027" name="Picture 3" descr="C:\Users\Katysmile\Desktop\práce prezentace\rodina\IMG_20211104_072513.jpg"/>
          <p:cNvPicPr>
            <a:picLocks noChangeAspect="1" noChangeArrowheads="1"/>
          </p:cNvPicPr>
          <p:nvPr/>
        </p:nvPicPr>
        <p:blipFill>
          <a:blip r:embed="rId4" cstate="print"/>
          <a:srcRect l="10187" r="21052"/>
          <a:stretch>
            <a:fillRect/>
          </a:stretch>
        </p:blipFill>
        <p:spPr bwMode="auto">
          <a:xfrm>
            <a:off x="642910" y="3643314"/>
            <a:ext cx="3857652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smile\Desktop\práce prezentace\rodina\IMG_20211109_134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57" b="13188"/>
          <a:stretch>
            <a:fillRect/>
          </a:stretch>
        </p:blipFill>
        <p:spPr bwMode="auto">
          <a:xfrm>
            <a:off x="571472" y="222764"/>
            <a:ext cx="4357718" cy="6278069"/>
          </a:xfrm>
          <a:prstGeom prst="rect">
            <a:avLst/>
          </a:prstGeom>
          <a:noFill/>
        </p:spPr>
      </p:pic>
      <p:pic>
        <p:nvPicPr>
          <p:cNvPr id="5" name="Obrázek 4" descr="stažený soub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Protahujeme tělíčko:</a:t>
            </a:r>
            <a:endParaRPr lang="cs-CZ" dirty="0"/>
          </a:p>
        </p:txBody>
      </p:sp>
      <p:pic>
        <p:nvPicPr>
          <p:cNvPr id="4" name="Obrázek 3" descr="stažený soub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72008"/>
            <a:ext cx="2143125" cy="2133600"/>
          </a:xfrm>
          <a:prstGeom prst="rect">
            <a:avLst/>
          </a:prstGeom>
        </p:spPr>
      </p:pic>
      <p:pic>
        <p:nvPicPr>
          <p:cNvPr id="3076" name="Picture 4" descr="C:\Users\Katysmile\Desktop\práce prezentace\rodina\IMG_20211102_09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758596" cy="2285992"/>
          </a:xfrm>
          <a:prstGeom prst="rect">
            <a:avLst/>
          </a:prstGeom>
          <a:noFill/>
        </p:spPr>
      </p:pic>
      <p:pic>
        <p:nvPicPr>
          <p:cNvPr id="3077" name="Picture 5" descr="C:\Users\Katysmile\Desktop\práce prezentace\rodina\IMG_20211102_0935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4758645" cy="228601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42910" y="1714488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Pohybová hra:</a:t>
            </a:r>
          </a:p>
          <a:p>
            <a:r>
              <a:rPr lang="cs-CZ" sz="3200" dirty="0" smtClean="0"/>
              <a:t>r</a:t>
            </a:r>
            <a:r>
              <a:rPr lang="cs-CZ" sz="3200" dirty="0" smtClean="0"/>
              <a:t>osteme od miminka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ysmile\Desktop\práce prezentace\rodina\IMG_20211102_092545.jpg"/>
          <p:cNvPicPr>
            <a:picLocks noChangeAspect="1" noChangeArrowheads="1"/>
          </p:cNvPicPr>
          <p:nvPr/>
        </p:nvPicPr>
        <p:blipFill>
          <a:blip r:embed="rId2" cstate="print"/>
          <a:srcRect l="12712" t="16863" r="16949"/>
          <a:stretch>
            <a:fillRect/>
          </a:stretch>
        </p:blipFill>
        <p:spPr bwMode="auto">
          <a:xfrm>
            <a:off x="3286116" y="2571744"/>
            <a:ext cx="4541623" cy="25717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Povídáme/hrajeme si :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stažený soubo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6578" y="4724400"/>
            <a:ext cx="2143125" cy="2133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4348" y="92867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členové rodiny </a:t>
            </a:r>
          </a:p>
          <a:p>
            <a:r>
              <a:rPr lang="cs-CZ" sz="3200" dirty="0" smtClean="0"/>
              <a:t>(vytleskávání slabik, rozdělení podle pohlaví)</a:t>
            </a:r>
          </a:p>
          <a:p>
            <a:r>
              <a:rPr lang="cs-CZ" sz="3200" dirty="0" smtClean="0"/>
              <a:t>-pohybem vyjadřujeme jednotlivé generace</a:t>
            </a:r>
            <a:endParaRPr lang="cs-CZ" sz="3200" dirty="0"/>
          </a:p>
        </p:txBody>
      </p:sp>
      <p:pic>
        <p:nvPicPr>
          <p:cNvPr id="4100" name="Picture 4" descr="C:\Users\Katysmile\Desktop\práce prezentace\rodina\IMG_20211102_092957.jpg"/>
          <p:cNvPicPr>
            <a:picLocks noChangeAspect="1" noChangeArrowheads="1"/>
          </p:cNvPicPr>
          <p:nvPr/>
        </p:nvPicPr>
        <p:blipFill>
          <a:blip r:embed="rId4" cstate="print"/>
          <a:srcRect t="23458" b="10934"/>
          <a:stretch>
            <a:fillRect/>
          </a:stretch>
        </p:blipFill>
        <p:spPr bwMode="auto">
          <a:xfrm flipH="1">
            <a:off x="428595" y="2500306"/>
            <a:ext cx="277235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179</Words>
  <Application>Microsoft Office PowerPoint</Application>
  <PresentationFormat>Předvádění na obrazovce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VŠICHNI MOJI BLÍZCÍ</vt:lpstr>
      <vt:lpstr>Klíčové kompetence</vt:lpstr>
      <vt:lpstr>Zpíváme si:</vt:lpstr>
      <vt:lpstr>Snímek 4</vt:lpstr>
      <vt:lpstr>Učíme se říkanku s pohybem:</vt:lpstr>
      <vt:lpstr>Vyrábíme:</vt:lpstr>
      <vt:lpstr>Snímek 7</vt:lpstr>
      <vt:lpstr>Protahujeme tělíčko:</vt:lpstr>
      <vt:lpstr>Povídáme/hrajeme si : </vt:lpstr>
      <vt:lpstr> -rozdělení rolí v domácnosti -s čím děti doma pomáhají </vt:lpstr>
      <vt:lpstr>Jak to vlastně je s miminkem?</vt:lpstr>
      <vt:lpstr>Snímek 12</vt:lpstr>
      <vt:lpstr>Navštívili jsme knihovnu, kde na nás čekala pohádka  Jak pejsek s kočičkou myli podlahu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Katysmile</dc:creator>
  <cp:lastModifiedBy>Katysmile</cp:lastModifiedBy>
  <cp:revision>21</cp:revision>
  <dcterms:created xsi:type="dcterms:W3CDTF">2021-10-30T19:11:53Z</dcterms:created>
  <dcterms:modified xsi:type="dcterms:W3CDTF">2022-01-10T22:12:29Z</dcterms:modified>
</cp:coreProperties>
</file>