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760A8-A4AC-4ACD-A0BE-0E504FD24D0F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ED6-85D9-4DDD-8D51-32AD03B4A0D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tka Podzimní listy akácie věnec v rukou kreslené akvarel styl. #182213580  | fotobanka Fotky&amp;amp;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929486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7554" y="2500306"/>
            <a:ext cx="2528878" cy="201295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PODZIMNÍ TVOŘENÍ </a:t>
            </a:r>
            <a:br>
              <a:rPr lang="cs-CZ" dirty="0" smtClean="0"/>
            </a:br>
            <a:r>
              <a:rPr lang="cs-CZ" dirty="0" smtClean="0"/>
              <a:t>S RODIČI</a:t>
            </a:r>
            <a:br>
              <a:rPr lang="cs-CZ" dirty="0" smtClean="0"/>
            </a:br>
            <a:r>
              <a:rPr lang="cs-CZ" dirty="0" smtClean="0"/>
              <a:t>02.11.2021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43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49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49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49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5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54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54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606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tka Podzimní listy akácie věnec v rukou kreslené akvarel styl. #182213580  | fotobanka Fotky&amp;amp;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929486" cy="692948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7554" y="2500306"/>
            <a:ext cx="2528878" cy="20129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2800" b="1" u="sng" dirty="0" smtClean="0"/>
              <a:t>DĚKUJEME ZA PŘÍJEMNĚ STRÁVENÝ ČAS A OBČERSTVENÍ!</a:t>
            </a:r>
            <a:endParaRPr lang="cs-CZ" sz="2800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26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26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26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36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37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37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16025"/>
            <a:ext cx="9144000" cy="442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39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913063" y="0"/>
            <a:ext cx="3317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20211102_154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913063" y="0"/>
            <a:ext cx="3317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Předvádění na obrazovce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PODZIMNÍ TVOŘENÍ  S RODIČI 02.11.2021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DĚKUJEME ZA PŘÍJEMNĚ STRÁVENÝ ČAS A OBČERSTVENÍ!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PODZIMNÍ TVOŘENÍ  S RODIČI 02.11.2021</dc:title>
  <dc:creator>Katysmile</dc:creator>
  <cp:lastModifiedBy>Katysmile</cp:lastModifiedBy>
  <cp:revision>1</cp:revision>
  <dcterms:created xsi:type="dcterms:W3CDTF">2022-01-10T23:49:11Z</dcterms:created>
  <dcterms:modified xsi:type="dcterms:W3CDTF">2022-01-10T23:55:16Z</dcterms:modified>
</cp:coreProperties>
</file>