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  <p:sldId id="258" r:id="rId6"/>
    <p:sldId id="259" r:id="rId7"/>
    <p:sldId id="263" r:id="rId8"/>
    <p:sldId id="257" r:id="rId9"/>
  </p:sldIdLst>
  <p:sldSz cx="9144000" cy="6858000" type="screen4x3"/>
  <p:notesSz cx="6858000" cy="9144000"/>
  <p:photoAlbum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4DF-1775-4179-807A-D6B4C8A33D8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64D8-8C6E-4796-A260-3A1A59FFBE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4DF-1775-4179-807A-D6B4C8A33D8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64D8-8C6E-4796-A260-3A1A59FFBE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4DF-1775-4179-807A-D6B4C8A33D8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64D8-8C6E-4796-A260-3A1A59FFBE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4DF-1775-4179-807A-D6B4C8A33D8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64D8-8C6E-4796-A260-3A1A59FFBE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4DF-1775-4179-807A-D6B4C8A33D8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64D8-8C6E-4796-A260-3A1A59FFBE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4DF-1775-4179-807A-D6B4C8A33D8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64D8-8C6E-4796-A260-3A1A59FFBE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4DF-1775-4179-807A-D6B4C8A33D8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64D8-8C6E-4796-A260-3A1A59FFBE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4DF-1775-4179-807A-D6B4C8A33D8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64D8-8C6E-4796-A260-3A1A59FFBE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4DF-1775-4179-807A-D6B4C8A33D8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64D8-8C6E-4796-A260-3A1A59FFBE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4DF-1775-4179-807A-D6B4C8A33D8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64D8-8C6E-4796-A260-3A1A59FFBE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64DF-1775-4179-807A-D6B4C8A33D8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64D8-8C6E-4796-A260-3A1A59FFBE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F64DF-1775-4179-807A-D6B4C8A33D8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064D8-8C6E-4796-A260-3A1A59FFBE1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/>
          <a:lstStyle/>
          <a:p>
            <a:r>
              <a:rPr lang="cs-CZ" dirty="0" smtClean="0"/>
              <a:t>DOZVUKY VÁNOC, TŘI KRÁLOVÉ</a:t>
            </a:r>
            <a:br>
              <a:rPr lang="cs-CZ" dirty="0" smtClean="0"/>
            </a:br>
            <a:r>
              <a:rPr lang="cs-CZ" dirty="0" smtClean="0"/>
              <a:t>3.-7.1.2022</a:t>
            </a:r>
            <a:endParaRPr lang="cs-CZ" dirty="0"/>
          </a:p>
        </p:txBody>
      </p:sp>
      <p:pic>
        <p:nvPicPr>
          <p:cNvPr id="5" name="Picture 2" descr="My tři králové jdeme k vám.. | Základní škola Ostrava, Gen. Pik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571744"/>
            <a:ext cx="5857916" cy="3984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ít povědomí o tom, kdo byli Tři králové, jejich příběh a jména</a:t>
            </a:r>
            <a:endParaRPr lang="cs-CZ" dirty="0"/>
          </a:p>
        </p:txBody>
      </p:sp>
      <p:pic>
        <p:nvPicPr>
          <p:cNvPr id="4" name="Picture 2" descr="My tři králové jdeme k vám.. | Základní škola Ostrava, Gen. Pik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786322"/>
            <a:ext cx="2590800" cy="176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Činnosti, které jsme dělali v průběhu týdne: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</a:t>
            </a:r>
            <a:r>
              <a:rPr lang="cs-CZ" dirty="0" smtClean="0"/>
              <a:t>ovídání, co dělaly děti přes Vánoce, co dostaly od Ježíška pod stromeček</a:t>
            </a:r>
          </a:p>
          <a:p>
            <a:r>
              <a:rPr lang="cs-CZ" dirty="0"/>
              <a:t>z</a:t>
            </a:r>
            <a:r>
              <a:rPr lang="cs-CZ" dirty="0" smtClean="0"/>
              <a:t>ačínáme se učit měsíce v roce</a:t>
            </a:r>
          </a:p>
          <a:p>
            <a:r>
              <a:rPr lang="cs-CZ" dirty="0"/>
              <a:t>v</a:t>
            </a:r>
            <a:r>
              <a:rPr lang="cs-CZ" dirty="0" smtClean="0"/>
              <a:t>ytleskávání slabik svého jména+počet slabik</a:t>
            </a:r>
          </a:p>
          <a:p>
            <a:r>
              <a:rPr lang="cs-CZ" dirty="0"/>
              <a:t>s</a:t>
            </a:r>
            <a:r>
              <a:rPr lang="cs-CZ" dirty="0" smtClean="0"/>
              <a:t>eřazování obrázků Tři králů podle čísel 1-4</a:t>
            </a:r>
          </a:p>
          <a:p>
            <a:r>
              <a:rPr lang="cs-CZ" dirty="0"/>
              <a:t>p</a:t>
            </a:r>
            <a:r>
              <a:rPr lang="cs-CZ" dirty="0" smtClean="0"/>
              <a:t>ovídání příběhu Tří králů – zpětná vazba dětí – kdy chodí a jak se jmenují</a:t>
            </a:r>
          </a:p>
          <a:p>
            <a:r>
              <a:rPr lang="cs-CZ" dirty="0" smtClean="0"/>
              <a:t>zpětná vazba dětí na příběh</a:t>
            </a:r>
          </a:p>
          <a:p>
            <a:r>
              <a:rPr lang="cs-CZ" dirty="0"/>
              <a:t>n</a:t>
            </a:r>
            <a:r>
              <a:rPr lang="cs-CZ" dirty="0" smtClean="0"/>
              <a:t>abídka </a:t>
            </a:r>
            <a:r>
              <a:rPr lang="cs-CZ" dirty="0" err="1" smtClean="0"/>
              <a:t>tématických</a:t>
            </a:r>
            <a:r>
              <a:rPr lang="cs-CZ" dirty="0" smtClean="0"/>
              <a:t> omalovánek</a:t>
            </a:r>
          </a:p>
          <a:p>
            <a:endParaRPr lang="cs-CZ" dirty="0"/>
          </a:p>
        </p:txBody>
      </p:sp>
      <p:pic>
        <p:nvPicPr>
          <p:cNvPr id="4" name="Picture 2" descr="My tři králové jdeme k vám.. | Základní škola Ostrava, Gen. Pik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786322"/>
            <a:ext cx="2590800" cy="176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271387748_234981912130440_2553799589767662882_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My tři králové jdeme k vám.. | Základní škola Ostrava, Gen. Pik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5500702"/>
            <a:ext cx="1750535" cy="1190622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0" y="2143116"/>
            <a:ext cx="2000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Vybarvujeme </a:t>
            </a:r>
            <a:r>
              <a:rPr lang="cs-CZ" sz="2400" dirty="0" err="1" smtClean="0"/>
              <a:t>tématické</a:t>
            </a:r>
            <a:r>
              <a:rPr lang="cs-CZ" sz="2400" dirty="0" smtClean="0"/>
              <a:t> omalovánky.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271283900_270194325205930_7074855322261519816_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My tři králové jdeme k vám.. | Základní škola Ostrava, Gen. Pik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500702"/>
            <a:ext cx="1750535" cy="1190622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142844" y="2571744"/>
            <a:ext cx="17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Skládání obrázku.</a:t>
            </a:r>
            <a:endParaRPr lang="cs-CZ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271284020_479827040385776_5634317558628120525_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Zpíváme si: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12 měsíců</a:t>
            </a:r>
          </a:p>
          <a:p>
            <a:endParaRPr lang="cs-CZ" dirty="0" smtClean="0"/>
          </a:p>
          <a:p>
            <a:r>
              <a:rPr lang="cs-CZ" dirty="0" smtClean="0"/>
              <a:t>My tři králové</a:t>
            </a:r>
          </a:p>
          <a:p>
            <a:endParaRPr lang="cs-CZ" dirty="0" smtClean="0"/>
          </a:p>
          <a:p>
            <a:r>
              <a:rPr lang="cs-CZ" dirty="0" smtClean="0"/>
              <a:t>Sněží, </a:t>
            </a:r>
            <a:r>
              <a:rPr lang="cs-CZ" dirty="0" err="1" smtClean="0"/>
              <a:t>sněží</a:t>
            </a:r>
            <a:endParaRPr lang="cs-CZ" dirty="0"/>
          </a:p>
        </p:txBody>
      </p:sp>
      <p:pic>
        <p:nvPicPr>
          <p:cNvPr id="2050" name="Picture 2" descr="My tři králové jdeme k vám.. | Základní škola Ostrava, Gen. Pik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786322"/>
            <a:ext cx="2590800" cy="176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271219455_320543109971582_9118088169799363910_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0" y="1428736"/>
            <a:ext cx="19287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Děti si vyrobily korunu Tří králů </a:t>
            </a:r>
            <a:r>
              <a:rPr lang="cs-CZ" sz="3600" dirty="0" smtClean="0">
                <a:sym typeface="Wingdings" pitchFamily="2" charset="2"/>
              </a:rPr>
              <a:t></a:t>
            </a:r>
            <a:endParaRPr lang="cs-CZ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110</Words>
  <Application>Microsoft Office PowerPoint</Application>
  <PresentationFormat>Předvádění na obrazovce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DOZVUKY VÁNOC, TŘI KRÁLOVÉ 3.-7.1.2022</vt:lpstr>
      <vt:lpstr>Klíčové kompetence</vt:lpstr>
      <vt:lpstr>Činnosti, které jsme dělali v průběhu týdne:</vt:lpstr>
      <vt:lpstr>Snímek 4</vt:lpstr>
      <vt:lpstr>Snímek 5</vt:lpstr>
      <vt:lpstr>Snímek 6</vt:lpstr>
      <vt:lpstr>Zpíváme si: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DOZVUKY VÁNOC, TŘI KRÁLOVÉ 3.-7.1.2022</dc:title>
  <dc:creator>Katysmile</dc:creator>
  <cp:lastModifiedBy>Katysmile</cp:lastModifiedBy>
  <cp:revision>2</cp:revision>
  <dcterms:created xsi:type="dcterms:W3CDTF">2022-01-17T21:58:01Z</dcterms:created>
  <dcterms:modified xsi:type="dcterms:W3CDTF">2022-01-17T22:14:00Z</dcterms:modified>
</cp:coreProperties>
</file>