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1FFBE69-5DBC-4989-8ED6-86E88DEB58BC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9BB405-757A-470C-92CE-0FC24AAC38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478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BE69-5DBC-4989-8ED6-86E88DEB58BC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B405-757A-470C-92CE-0FC24AAC38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13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BE69-5DBC-4989-8ED6-86E88DEB58BC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B405-757A-470C-92CE-0FC24AAC38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92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BE69-5DBC-4989-8ED6-86E88DEB58BC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B405-757A-470C-92CE-0FC24AAC38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30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1FFBE69-5DBC-4989-8ED6-86E88DEB58BC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B9BB405-757A-470C-92CE-0FC24AAC38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206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BE69-5DBC-4989-8ED6-86E88DEB58BC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B405-757A-470C-92CE-0FC24AAC38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73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BE69-5DBC-4989-8ED6-86E88DEB58BC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B405-757A-470C-92CE-0FC24AAC38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79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BE69-5DBC-4989-8ED6-86E88DEB58BC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B405-757A-470C-92CE-0FC24AAC38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51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BE69-5DBC-4989-8ED6-86E88DEB58BC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B405-757A-470C-92CE-0FC24AAC38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3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BE69-5DBC-4989-8ED6-86E88DEB58BC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9BB405-757A-470C-92CE-0FC24AAC386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482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1FFBE69-5DBC-4989-8ED6-86E88DEB58BC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9BB405-757A-470C-92CE-0FC24AAC386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655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1FFBE69-5DBC-4989-8ED6-86E88DEB58BC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9BB405-757A-470C-92CE-0FC24AAC38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93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0DD10-DEAA-413E-991B-3748E58082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Zvířátka v zimě</a:t>
            </a:r>
            <a:br>
              <a:rPr lang="cs-CZ" dirty="0"/>
            </a:br>
            <a:r>
              <a:rPr lang="cs-CZ" dirty="0"/>
              <a:t>Zimní sporty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BE1B38-A4D5-4F07-94FB-53E26A0312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17. 1. – 28. 1. 2022</a:t>
            </a:r>
          </a:p>
        </p:txBody>
      </p:sp>
    </p:spTree>
    <p:extLst>
      <p:ext uri="{BB962C8B-B14F-4D97-AF65-F5344CB8AC3E}">
        <p14:creationId xmlns:p14="http://schemas.microsoft.com/office/powerpoint/2010/main" val="56352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49811-E405-4437-BE18-64E83D706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CD091C4-0B1E-4D42-AE12-E640CE51C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90" y="545056"/>
            <a:ext cx="4142788" cy="552371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209CC14-C6B6-4E35-965B-AF06255F5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84" y="545056"/>
            <a:ext cx="4142789" cy="552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1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30BCF-E9BB-4DDF-BBCC-8DE6251EF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57CEB60-EAFD-4082-88A4-DBBACFE26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153943"/>
            <a:ext cx="10436778" cy="472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9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0B18CD-994C-42CF-BC9D-853E242E9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Vyrábíme krmítka pro ptáčky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FCC0E01-793D-4CAE-963D-0B96BAB18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8" y="2164360"/>
            <a:ext cx="4932725" cy="369954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6FD9307-2273-45EC-9237-0E6C104B8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22" y="2164360"/>
            <a:ext cx="4932727" cy="36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0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CCF96F-620D-4744-B1BC-D87503DFF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1BAE71B-895B-465A-A110-3D92089F1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2" y="599142"/>
            <a:ext cx="4212197" cy="561626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493DC20-4F86-4684-A648-91206CE65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84" y="559149"/>
            <a:ext cx="4304776" cy="573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4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6935F-EE58-4830-9DAD-9574A52E0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E1DA1C4-99F8-4E1A-B2E5-F835C21DF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1" y="366917"/>
            <a:ext cx="3350831" cy="4479721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7FB8699-12C2-4951-BC4B-312086EF1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476" y="1468072"/>
            <a:ext cx="3702147" cy="49493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E8AE907-6F2A-45AC-A19A-C4A66AC46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78" y="366917"/>
            <a:ext cx="3350831" cy="44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16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D340C-012E-42AE-A9BF-5E4048715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Třídíme zimní a letní sporty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C30607C-B8A1-4CEE-A71B-702B65F7B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19" y="1863719"/>
            <a:ext cx="2949177" cy="393223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EFE86B9-2388-487F-97F4-8EA0A25E3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33" y="2431643"/>
            <a:ext cx="3055515" cy="40740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B7D8A68-ACC4-47F0-B6C7-2FD19D6AE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69" y="1863719"/>
            <a:ext cx="4776132" cy="358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35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DCD9B-A944-4FD8-BFAD-00DC5526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Sportem ke zdraví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3EC8EA2-18E4-4B41-95CE-43A519841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33" y="2014194"/>
            <a:ext cx="2949177" cy="393223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7FC1A5C-65E5-4D5B-83DB-7DEE59B8C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693" y="563424"/>
            <a:ext cx="4206031" cy="560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2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878E9-5FCE-4C53-BE18-C14C6657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0634B6F-9FEA-47A7-9D4B-6DBFF1455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42" y="534696"/>
            <a:ext cx="3386606" cy="451547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03193D0-2DFF-4B1E-B89B-AB7E1998C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49" y="1566670"/>
            <a:ext cx="3581652" cy="477553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4C3AF94-5BC2-49C9-A246-DBD519A56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52" y="534696"/>
            <a:ext cx="3613206" cy="48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27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E810D-2E62-47C0-8ECA-40E7BB7FF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tělocvičny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31A5D00-4B50-4BFB-BADC-E1A7AA60F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17" y="2059233"/>
            <a:ext cx="2949177" cy="393223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89C506A-C67F-4331-AA7E-62651772F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88" y="2104273"/>
            <a:ext cx="5122877" cy="384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14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</TotalTime>
  <Words>30</Words>
  <Application>Microsoft Office PowerPoint</Application>
  <PresentationFormat>Širokoúhlá obrazovka</PresentationFormat>
  <Paragraphs>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Century Gothic</vt:lpstr>
      <vt:lpstr>Garamond</vt:lpstr>
      <vt:lpstr>Savon</vt:lpstr>
      <vt:lpstr>Zvířátka v zimě Zimní sporty</vt:lpstr>
      <vt:lpstr>Prezentace aplikace PowerPoint</vt:lpstr>
      <vt:lpstr>Vyrábíme krmítka pro ptáčky</vt:lpstr>
      <vt:lpstr>Prezentace aplikace PowerPoint</vt:lpstr>
      <vt:lpstr>Prezentace aplikace PowerPoint</vt:lpstr>
      <vt:lpstr>Třídíme zimní a letní sporty</vt:lpstr>
      <vt:lpstr>Sportem ke zdraví</vt:lpstr>
      <vt:lpstr>Prezentace aplikace PowerPoint</vt:lpstr>
      <vt:lpstr>Využití tělocvičny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Zvířátka v zimě Zimní sporty</dc:title>
  <dc:creator>Jakub Stasica</dc:creator>
  <cp:lastModifiedBy>Jakub Stasica</cp:lastModifiedBy>
  <cp:revision>1</cp:revision>
  <dcterms:created xsi:type="dcterms:W3CDTF">2022-03-31T13:15:07Z</dcterms:created>
  <dcterms:modified xsi:type="dcterms:W3CDTF">2022-03-31T13:24:38Z</dcterms:modified>
</cp:coreProperties>
</file>