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74" r:id="rId12"/>
    <p:sldId id="271" r:id="rId13"/>
    <p:sldId id="272" r:id="rId14"/>
    <p:sldId id="273" r:id="rId15"/>
    <p:sldId id="270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432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8A5C-761A-40A6-9662-B587D099A0F2}" type="datetimeFigureOut">
              <a:rPr lang="cs-CZ" smtClean="0"/>
              <a:pPr/>
              <a:t>03.05.2022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1319C-0FB8-44F0-A48F-8377347455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8A5C-761A-40A6-9662-B587D099A0F2}" type="datetimeFigureOut">
              <a:rPr lang="cs-CZ" smtClean="0"/>
              <a:pPr/>
              <a:t>03.05.2022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1319C-0FB8-44F0-A48F-8377347455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8A5C-761A-40A6-9662-B587D099A0F2}" type="datetimeFigureOut">
              <a:rPr lang="cs-CZ" smtClean="0"/>
              <a:pPr/>
              <a:t>03.05.2022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1319C-0FB8-44F0-A48F-8377347455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8A5C-761A-40A6-9662-B587D099A0F2}" type="datetimeFigureOut">
              <a:rPr lang="cs-CZ" smtClean="0"/>
              <a:pPr/>
              <a:t>03.05.2022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1319C-0FB8-44F0-A48F-8377347455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8A5C-761A-40A6-9662-B587D099A0F2}" type="datetimeFigureOut">
              <a:rPr lang="cs-CZ" smtClean="0"/>
              <a:pPr/>
              <a:t>03.05.2022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1319C-0FB8-44F0-A48F-8377347455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8A5C-761A-40A6-9662-B587D099A0F2}" type="datetimeFigureOut">
              <a:rPr lang="cs-CZ" smtClean="0"/>
              <a:pPr/>
              <a:t>03.05.2022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1319C-0FB8-44F0-A48F-8377347455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8A5C-761A-40A6-9662-B587D099A0F2}" type="datetimeFigureOut">
              <a:rPr lang="cs-CZ" smtClean="0"/>
              <a:pPr/>
              <a:t>03.05.2022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1319C-0FB8-44F0-A48F-8377347455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8A5C-761A-40A6-9662-B587D099A0F2}" type="datetimeFigureOut">
              <a:rPr lang="cs-CZ" smtClean="0"/>
              <a:pPr/>
              <a:t>03.05.2022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1319C-0FB8-44F0-A48F-8377347455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8A5C-761A-40A6-9662-B587D099A0F2}" type="datetimeFigureOut">
              <a:rPr lang="cs-CZ" smtClean="0"/>
              <a:pPr/>
              <a:t>03.05.2022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1319C-0FB8-44F0-A48F-8377347455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8A5C-761A-40A6-9662-B587D099A0F2}" type="datetimeFigureOut">
              <a:rPr lang="cs-CZ" smtClean="0"/>
              <a:pPr/>
              <a:t>03.05.2022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1319C-0FB8-44F0-A48F-8377347455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8A5C-761A-40A6-9662-B587D099A0F2}" type="datetimeFigureOut">
              <a:rPr lang="cs-CZ" smtClean="0"/>
              <a:pPr/>
              <a:t>03.05.2022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1319C-0FB8-44F0-A48F-8377347455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D8A5C-761A-40A6-9662-B587D099A0F2}" type="datetimeFigureOut">
              <a:rPr lang="cs-CZ" smtClean="0"/>
              <a:pPr/>
              <a:t>03.05.2022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1319C-0FB8-44F0-A48F-8377347455A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en Země - Základní škola T. G. Masaryka - Mařati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02"/>
            <a:ext cx="6460885" cy="5072098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500694" y="-214338"/>
            <a:ext cx="3643306" cy="3584591"/>
          </a:xfrm>
        </p:spPr>
        <p:txBody>
          <a:bodyPr/>
          <a:lstStyle/>
          <a:p>
            <a:r>
              <a:rPr lang="cs-CZ" dirty="0" smtClean="0"/>
              <a:t>DEN ZEMĚ</a:t>
            </a:r>
            <a:br>
              <a:rPr lang="cs-CZ" dirty="0" smtClean="0"/>
            </a:br>
            <a:r>
              <a:rPr lang="cs-CZ" dirty="0" smtClean="0"/>
              <a:t>18.-22.04.2022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20220420_10433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357686" y="3000372"/>
            <a:ext cx="5143504" cy="3857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ek 1" descr="20220420_101229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-500098" y="1357298"/>
            <a:ext cx="6572264" cy="492919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ovéPole 3"/>
          <p:cNvSpPr txBox="1"/>
          <p:nvPr/>
        </p:nvSpPr>
        <p:spPr>
          <a:xfrm>
            <a:off x="285720" y="285728"/>
            <a:ext cx="84296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Na procházce jsme poznávali různé rostliny, zvířátka </a:t>
            </a:r>
          </a:p>
          <a:p>
            <a:pPr algn="ctr"/>
            <a:r>
              <a:rPr lang="cs-CZ" sz="2800" dirty="0" smtClean="0"/>
              <a:t>a hmyz, pojmenovávali jsme si je a pozorovali.</a:t>
            </a:r>
            <a:endParaRPr lang="cs-CZ" sz="2800" dirty="0"/>
          </a:p>
        </p:txBody>
      </p:sp>
      <p:pic>
        <p:nvPicPr>
          <p:cNvPr id="5" name="Picture 2" descr="Den Země 2021 – čtvrtek 22. dubna – Adam.cz"/>
          <p:cNvPicPr>
            <a:picLocks noChangeAspect="1" noChangeArrowheads="1"/>
          </p:cNvPicPr>
          <p:nvPr/>
        </p:nvPicPr>
        <p:blipFill>
          <a:blip r:embed="rId4" cstate="print"/>
          <a:srcRect t="5556" r="18750"/>
          <a:stretch>
            <a:fillRect/>
          </a:stretch>
        </p:blipFill>
        <p:spPr bwMode="auto">
          <a:xfrm>
            <a:off x="6500826" y="1500174"/>
            <a:ext cx="2000264" cy="1307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20220425_1052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5400000">
            <a:off x="2714618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/>
          <p:cNvSpPr txBox="1"/>
          <p:nvPr/>
        </p:nvSpPr>
        <p:spPr>
          <a:xfrm>
            <a:off x="214282" y="2285992"/>
            <a:ext cx="30718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Zkusili jsme společně obejmout strom na zámecké zahradě</a:t>
            </a:r>
          </a:p>
          <a:p>
            <a:pPr algn="ctr"/>
            <a:r>
              <a:rPr lang="cs-CZ" sz="2800" dirty="0" smtClean="0"/>
              <a:t> – </a:t>
            </a:r>
          </a:p>
          <a:p>
            <a:pPr algn="ctr"/>
            <a:r>
              <a:rPr lang="cs-CZ" sz="2800" dirty="0" smtClean="0"/>
              <a:t>n</a:t>
            </a:r>
            <a:r>
              <a:rPr lang="cs-CZ" sz="2800" dirty="0" smtClean="0"/>
              <a:t>eúspěšně </a:t>
            </a:r>
            <a:r>
              <a:rPr lang="cs-CZ" sz="2800" dirty="0" smtClean="0">
                <a:sym typeface="Wingdings" pitchFamily="2" charset="2"/>
              </a:rPr>
              <a:t></a:t>
            </a:r>
            <a:endParaRPr lang="cs-CZ" sz="2800" dirty="0"/>
          </a:p>
        </p:txBody>
      </p:sp>
      <p:pic>
        <p:nvPicPr>
          <p:cNvPr id="4" name="Picture 2" descr="Den Země 2021 – čtvrtek 22. dubna – Adam.cz"/>
          <p:cNvPicPr>
            <a:picLocks noChangeAspect="1" noChangeArrowheads="1"/>
          </p:cNvPicPr>
          <p:nvPr/>
        </p:nvPicPr>
        <p:blipFill>
          <a:blip r:embed="rId3" cstate="print"/>
          <a:srcRect t="5556" r="18750"/>
          <a:stretch>
            <a:fillRect/>
          </a:stretch>
        </p:blipFill>
        <p:spPr bwMode="auto">
          <a:xfrm>
            <a:off x="428596" y="1000108"/>
            <a:ext cx="2071702" cy="13545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20220422_0817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28662" y="1428736"/>
            <a:ext cx="7715272" cy="578645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/>
          <p:cNvSpPr txBox="1"/>
          <p:nvPr/>
        </p:nvSpPr>
        <p:spPr>
          <a:xfrm>
            <a:off x="1357290" y="285728"/>
            <a:ext cx="65008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Kromě různých aktivit a her jsme taky procvičili správný úchop a </a:t>
            </a:r>
            <a:r>
              <a:rPr lang="cs-CZ" sz="2800" dirty="0" err="1" smtClean="0"/>
              <a:t>grafomotoriku</a:t>
            </a:r>
            <a:r>
              <a:rPr lang="cs-CZ" sz="2800" dirty="0" smtClean="0"/>
              <a:t>.</a:t>
            </a:r>
            <a:endParaRPr lang="cs-CZ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20220422_09472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42910" y="1785926"/>
            <a:ext cx="7929586" cy="59471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ovéPole 2"/>
          <p:cNvSpPr txBox="1"/>
          <p:nvPr/>
        </p:nvSpPr>
        <p:spPr>
          <a:xfrm>
            <a:off x="285720" y="285728"/>
            <a:ext cx="86439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Opakování je matka moudrosti a tak jsme pomoci básničky opět třídili odpad. Děti hledaly v prostoru odpadky a přiřazovaly je do správného kontejneru.</a:t>
            </a:r>
            <a:endParaRPr lang="cs-CZ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20220422_1146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28596" y="1071546"/>
            <a:ext cx="8286744" cy="621505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/>
          <p:cNvSpPr txBox="1"/>
          <p:nvPr/>
        </p:nvSpPr>
        <p:spPr>
          <a:xfrm>
            <a:off x="1285852" y="0"/>
            <a:ext cx="628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Svátek Dne země jsme oslavili výrobou </a:t>
            </a:r>
            <a:r>
              <a:rPr lang="cs-CZ" sz="2800" dirty="0" err="1" smtClean="0"/>
              <a:t>tématické</a:t>
            </a:r>
            <a:r>
              <a:rPr lang="cs-CZ" sz="2800" dirty="0" smtClean="0"/>
              <a:t> čelenky </a:t>
            </a:r>
            <a:r>
              <a:rPr lang="cs-CZ" sz="2800" dirty="0" smtClean="0">
                <a:sym typeface="Wingdings" pitchFamily="2" charset="2"/>
              </a:rPr>
              <a:t></a:t>
            </a:r>
            <a:endParaRPr lang="cs-CZ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20220421_08533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28662" y="1393041"/>
            <a:ext cx="7286612" cy="54649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/>
          <p:cNvSpPr txBox="1"/>
          <p:nvPr/>
        </p:nvSpPr>
        <p:spPr>
          <a:xfrm>
            <a:off x="-285784" y="214290"/>
            <a:ext cx="97869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Nakonec v rámci MŠ jsme si zatančili  a zazpívali společně </a:t>
            </a:r>
          </a:p>
          <a:p>
            <a:pPr algn="ctr"/>
            <a:r>
              <a:rPr lang="cs-CZ" sz="2800" dirty="0" smtClean="0"/>
              <a:t>s Toulavou kytarou.</a:t>
            </a:r>
            <a:endParaRPr lang="cs-CZ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en Země 2021 – čtvrtek 22. dubna – Adam.cz"/>
          <p:cNvPicPr>
            <a:picLocks noChangeAspect="1" noChangeArrowheads="1"/>
          </p:cNvPicPr>
          <p:nvPr/>
        </p:nvPicPr>
        <p:blipFill>
          <a:blip r:embed="rId2"/>
          <a:srcRect t="5556" r="18750"/>
          <a:stretch>
            <a:fillRect/>
          </a:stretch>
        </p:blipFill>
        <p:spPr bwMode="auto">
          <a:xfrm>
            <a:off x="3571868" y="1928802"/>
            <a:ext cx="5353680" cy="3500462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Záměr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400552" cy="4686320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Starší děti – uvědomují si, že svou aktivitou a iniciativou </a:t>
            </a:r>
            <a:r>
              <a:rPr lang="cs-CZ" dirty="0" smtClean="0"/>
              <a:t>můž</a:t>
            </a:r>
            <a:r>
              <a:rPr lang="cs-CZ" dirty="0" smtClean="0"/>
              <a:t>ou s</a:t>
            </a:r>
            <a:r>
              <a:rPr lang="cs-CZ" dirty="0" smtClean="0"/>
              <a:t>ituaci </a:t>
            </a:r>
            <a:r>
              <a:rPr lang="cs-CZ" dirty="0" smtClean="0"/>
              <a:t>ovlivnit</a:t>
            </a:r>
          </a:p>
          <a:p>
            <a:endParaRPr lang="cs-CZ" dirty="0"/>
          </a:p>
          <a:p>
            <a:r>
              <a:rPr lang="cs-CZ" dirty="0" smtClean="0"/>
              <a:t>Mladší děti – ví, že není jedno, v jakém prostředí žijí, uvědomují si, že se na něm svým chováním podílejí a můžou jej ovlivnit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Činnosti a aktivity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 </a:t>
            </a:r>
            <a:r>
              <a:rPr lang="cs-CZ" dirty="0" smtClean="0"/>
              <a:t>Z čeho je tvořena příroda kolem nás?</a:t>
            </a:r>
          </a:p>
          <a:p>
            <a:r>
              <a:rPr lang="cs-CZ" dirty="0" smtClean="0"/>
              <a:t>Co máme v přírodě rádi a jak to ochráníme?</a:t>
            </a:r>
          </a:p>
          <a:p>
            <a:r>
              <a:rPr lang="cs-CZ" dirty="0" smtClean="0"/>
              <a:t>Práce s demonstračními obrázky – popis, zda je chování na obrázku správné k živ.prostředí (</a:t>
            </a:r>
            <a:r>
              <a:rPr lang="cs-CZ" dirty="0" err="1" smtClean="0"/>
              <a:t>příp.jak</a:t>
            </a:r>
            <a:r>
              <a:rPr lang="cs-CZ" dirty="0" smtClean="0"/>
              <a:t> to udělat správně)</a:t>
            </a:r>
          </a:p>
          <a:p>
            <a:r>
              <a:rPr lang="cs-CZ" dirty="0" smtClean="0"/>
              <a:t>PH: třídění odpadů do správných kontejnerů</a:t>
            </a:r>
          </a:p>
          <a:p>
            <a:r>
              <a:rPr lang="cs-CZ" dirty="0" smtClean="0"/>
              <a:t>TV: soutěž týmů v rychlosti a spolupráci</a:t>
            </a:r>
          </a:p>
          <a:p>
            <a:r>
              <a:rPr lang="cs-CZ" dirty="0"/>
              <a:t>n</a:t>
            </a:r>
            <a:r>
              <a:rPr lang="cs-CZ" dirty="0" smtClean="0"/>
              <a:t>a procházce opakování </a:t>
            </a:r>
            <a:r>
              <a:rPr lang="cs-CZ" dirty="0" smtClean="0"/>
              <a:t>barev a využití </a:t>
            </a:r>
            <a:r>
              <a:rPr lang="cs-CZ" dirty="0" smtClean="0"/>
              <a:t>kontejnerů</a:t>
            </a:r>
          </a:p>
          <a:p>
            <a:pPr>
              <a:buNone/>
            </a:pPr>
            <a:endParaRPr lang="cs-CZ" dirty="0" smtClean="0"/>
          </a:p>
        </p:txBody>
      </p:sp>
      <p:pic>
        <p:nvPicPr>
          <p:cNvPr id="4" name="Picture 2" descr="Den Země 2021 – čtvrtek 22. dubna – Adam.cz"/>
          <p:cNvPicPr>
            <a:picLocks noChangeAspect="1" noChangeArrowheads="1"/>
          </p:cNvPicPr>
          <p:nvPr/>
        </p:nvPicPr>
        <p:blipFill>
          <a:blip r:embed="rId2" cstate="print"/>
          <a:srcRect t="5556" r="18750"/>
          <a:stretch>
            <a:fillRect/>
          </a:stretch>
        </p:blipFill>
        <p:spPr bwMode="auto">
          <a:xfrm>
            <a:off x="6786578" y="5550143"/>
            <a:ext cx="2000264" cy="1307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uciteleucitelum.cz/sites/default/files/2020-05/TRIDENI-ODPADU.png"/>
          <p:cNvPicPr>
            <a:picLocks noChangeAspect="1" noChangeArrowheads="1"/>
          </p:cNvPicPr>
          <p:nvPr/>
        </p:nvPicPr>
        <p:blipFill>
          <a:blip r:embed="rId2" cstate="print"/>
          <a:srcRect l="2941" t="20588" r="2545" b="3800"/>
          <a:stretch>
            <a:fillRect/>
          </a:stretch>
        </p:blipFill>
        <p:spPr bwMode="auto">
          <a:xfrm>
            <a:off x="428596" y="1285860"/>
            <a:ext cx="4911363" cy="3929090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29124" y="571480"/>
            <a:ext cx="4471990" cy="5543576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cs-CZ" sz="2000" b="1" dirty="0" smtClean="0"/>
              <a:t>Třídíme odpad </a:t>
            </a:r>
            <a:endParaRPr lang="cs-CZ" sz="2000" b="1" dirty="0" smtClean="0"/>
          </a:p>
          <a:p>
            <a:pPr algn="r">
              <a:buNone/>
            </a:pPr>
            <a:r>
              <a:rPr lang="cs-CZ" sz="2000" dirty="0" smtClean="0"/>
              <a:t>(</a:t>
            </a:r>
            <a:r>
              <a:rPr lang="cs-CZ" sz="2000" dirty="0" smtClean="0"/>
              <a:t>básnička s pohybem)</a:t>
            </a:r>
          </a:p>
          <a:p>
            <a:pPr algn="r"/>
            <a:endParaRPr lang="cs-CZ" sz="2000" dirty="0" smtClean="0"/>
          </a:p>
          <a:p>
            <a:pPr algn="r">
              <a:buNone/>
            </a:pPr>
            <a:r>
              <a:rPr lang="cs-CZ" sz="2000" dirty="0" smtClean="0"/>
              <a:t>Ten, kdo vůbec líný není,</a:t>
            </a:r>
          </a:p>
          <a:p>
            <a:pPr algn="r">
              <a:buNone/>
            </a:pPr>
            <a:r>
              <a:rPr lang="cs-CZ" sz="2000" dirty="0" smtClean="0"/>
              <a:t>rád se pustí do třídění.</a:t>
            </a:r>
          </a:p>
          <a:p>
            <a:pPr algn="r">
              <a:buNone/>
            </a:pPr>
            <a:r>
              <a:rPr lang="cs-CZ" sz="2000" dirty="0" smtClean="0"/>
              <a:t>Všichni jistě dobře </a:t>
            </a:r>
            <a:r>
              <a:rPr lang="cs-CZ" sz="2000" dirty="0" err="1" smtClean="0"/>
              <a:t>víe</a:t>
            </a:r>
            <a:r>
              <a:rPr lang="cs-CZ" sz="2000" dirty="0" smtClean="0"/>
              <a:t>,</a:t>
            </a:r>
          </a:p>
          <a:p>
            <a:pPr algn="r">
              <a:buNone/>
            </a:pPr>
            <a:r>
              <a:rPr lang="cs-CZ" sz="2000" dirty="0" smtClean="0"/>
              <a:t>Jak odpadky roztřídíme.</a:t>
            </a:r>
          </a:p>
          <a:p>
            <a:pPr algn="r">
              <a:buNone/>
            </a:pPr>
            <a:r>
              <a:rPr lang="cs-CZ" sz="2000" dirty="0" smtClean="0"/>
              <a:t>Prozradím vám k tomu více-</a:t>
            </a:r>
          </a:p>
          <a:p>
            <a:pPr algn="r">
              <a:buNone/>
            </a:pPr>
            <a:r>
              <a:rPr lang="cs-CZ" sz="2000" dirty="0" smtClean="0"/>
              <a:t>Jsou barevné popelnice.</a:t>
            </a:r>
          </a:p>
          <a:p>
            <a:pPr algn="r">
              <a:buNone/>
            </a:pPr>
            <a:r>
              <a:rPr lang="cs-CZ" sz="2000" dirty="0" smtClean="0"/>
              <a:t>Modrá, ta je papíru</a:t>
            </a:r>
          </a:p>
          <a:p>
            <a:pPr algn="r">
              <a:buNone/>
            </a:pPr>
            <a:r>
              <a:rPr lang="cs-CZ" sz="2000" dirty="0" smtClean="0"/>
              <a:t>Vyrobená na míru.</a:t>
            </a:r>
          </a:p>
          <a:p>
            <a:pPr algn="r">
              <a:buNone/>
            </a:pPr>
            <a:r>
              <a:rPr lang="cs-CZ" sz="2000" dirty="0" smtClean="0"/>
              <a:t>Nedejte se žlutou zmást,</a:t>
            </a:r>
          </a:p>
          <a:p>
            <a:pPr algn="r">
              <a:buNone/>
            </a:pPr>
            <a:r>
              <a:rPr lang="cs-CZ" sz="2000" dirty="0" smtClean="0"/>
              <a:t>Do ní patří jenom plast.</a:t>
            </a:r>
          </a:p>
          <a:p>
            <a:pPr algn="r">
              <a:buNone/>
            </a:pPr>
            <a:r>
              <a:rPr lang="cs-CZ" sz="2000" dirty="0" smtClean="0"/>
              <a:t>A staré sklo, pokud máme,</a:t>
            </a:r>
          </a:p>
          <a:p>
            <a:pPr algn="r">
              <a:buNone/>
            </a:pPr>
            <a:r>
              <a:rPr lang="cs-CZ" sz="2000" dirty="0" smtClean="0"/>
              <a:t>Do zelené vždycky dáme.</a:t>
            </a:r>
            <a:endParaRPr lang="cs-CZ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20220420_0911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14282" y="1142984"/>
            <a:ext cx="5715040" cy="42862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/>
          <p:cNvSpPr txBox="1"/>
          <p:nvPr/>
        </p:nvSpPr>
        <p:spPr>
          <a:xfrm>
            <a:off x="1142976" y="214290"/>
            <a:ext cx="8286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Skrze smysly poznáváme různé druhy materiálů.</a:t>
            </a:r>
            <a:endParaRPr lang="cs-CZ" sz="2800" dirty="0"/>
          </a:p>
        </p:txBody>
      </p:sp>
      <p:pic>
        <p:nvPicPr>
          <p:cNvPr id="4" name="Obrázek 3" descr="20220420_091300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 rot="5400000">
            <a:off x="5191129" y="2738433"/>
            <a:ext cx="4191029" cy="3143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Den Země 2021 – čtvrtek 22. dubna – Adam.cz"/>
          <p:cNvPicPr>
            <a:picLocks noChangeAspect="1" noChangeArrowheads="1"/>
          </p:cNvPicPr>
          <p:nvPr/>
        </p:nvPicPr>
        <p:blipFill>
          <a:blip r:embed="rId4" cstate="print"/>
          <a:srcRect t="5556" r="18750"/>
          <a:stretch>
            <a:fillRect/>
          </a:stretch>
        </p:blipFill>
        <p:spPr bwMode="auto">
          <a:xfrm>
            <a:off x="0" y="5550143"/>
            <a:ext cx="2000264" cy="1307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20220420_09172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28661" y="1214422"/>
            <a:ext cx="7524771" cy="56435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/>
          <p:cNvSpPr txBox="1"/>
          <p:nvPr/>
        </p:nvSpPr>
        <p:spPr>
          <a:xfrm>
            <a:off x="214282" y="214290"/>
            <a:ext cx="8929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S pomoci básničky jsme přiřadili odpad ke správnému kontejneru.</a:t>
            </a:r>
            <a:endParaRPr lang="cs-CZ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20220420_0928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000100" y="1428736"/>
            <a:ext cx="7239019" cy="54292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/>
          <p:cNvSpPr txBox="1"/>
          <p:nvPr/>
        </p:nvSpPr>
        <p:spPr>
          <a:xfrm>
            <a:off x="1000100" y="428604"/>
            <a:ext cx="7215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Děti si vybíraly obrázky různých věcí a zkoušely samy přiřadit ke správnému kontejneru.</a:t>
            </a:r>
            <a:endParaRPr lang="cs-CZ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20220420_0933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85786" y="1017967"/>
            <a:ext cx="7786710" cy="584003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ovéPole 3"/>
          <p:cNvSpPr txBox="1"/>
          <p:nvPr/>
        </p:nvSpPr>
        <p:spPr>
          <a:xfrm>
            <a:off x="785786" y="0"/>
            <a:ext cx="7500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Hra na rychlost a spolupráci – Na popeláře: </a:t>
            </a:r>
          </a:p>
          <a:p>
            <a:pPr algn="ctr"/>
            <a:r>
              <a:rPr lang="cs-CZ" sz="2800" dirty="0" smtClean="0"/>
              <a:t>kdo první doručí odpadky?</a:t>
            </a:r>
            <a:endParaRPr lang="cs-CZ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20220420_0937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28662" y="1357298"/>
            <a:ext cx="7334269" cy="550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/>
          <p:cNvSpPr txBox="1"/>
          <p:nvPr/>
        </p:nvSpPr>
        <p:spPr>
          <a:xfrm>
            <a:off x="428596" y="428604"/>
            <a:ext cx="8143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Předměty se předávaly horním/dolním/bočním podáváním. Děti si  aktivitu užily </a:t>
            </a:r>
            <a:r>
              <a:rPr lang="cs-CZ" sz="2800" dirty="0" smtClean="0">
                <a:sym typeface="Wingdings" pitchFamily="2" charset="2"/>
              </a:rPr>
              <a:t></a:t>
            </a:r>
            <a:endParaRPr lang="cs-CZ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2981</TotalTime>
  <Words>327</Words>
  <Application>Microsoft Office PowerPoint</Application>
  <PresentationFormat>Předvádění na obrazovce (4:3)</PresentationFormat>
  <Paragraphs>43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sady Office</vt:lpstr>
      <vt:lpstr>DEN ZEMĚ 18.-22.04.2022</vt:lpstr>
      <vt:lpstr>Záměr</vt:lpstr>
      <vt:lpstr>Činnosti a aktivity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 ZEMĚ 18.-22.04.2022</dc:title>
  <dc:creator>Katysmile</dc:creator>
  <cp:lastModifiedBy>Katysmile</cp:lastModifiedBy>
  <cp:revision>7</cp:revision>
  <dcterms:created xsi:type="dcterms:W3CDTF">2022-04-25T19:21:16Z</dcterms:created>
  <dcterms:modified xsi:type="dcterms:W3CDTF">2022-05-05T20:28:59Z</dcterms:modified>
</cp:coreProperties>
</file>