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31" r:id="rId3"/>
    <p:sldId id="332" r:id="rId4"/>
    <p:sldId id="335" r:id="rId5"/>
    <p:sldId id="260" r:id="rId6"/>
    <p:sldId id="326" r:id="rId7"/>
    <p:sldId id="333" r:id="rId8"/>
    <p:sldId id="327" r:id="rId9"/>
    <p:sldId id="263" r:id="rId10"/>
    <p:sldId id="265" r:id="rId11"/>
    <p:sldId id="270" r:id="rId12"/>
    <p:sldId id="279" r:id="rId13"/>
    <p:sldId id="306" r:id="rId14"/>
    <p:sldId id="309" r:id="rId15"/>
    <p:sldId id="311" r:id="rId16"/>
    <p:sldId id="314" r:id="rId17"/>
    <p:sldId id="316" r:id="rId18"/>
    <p:sldId id="318" r:id="rId19"/>
    <p:sldId id="319" r:id="rId20"/>
    <p:sldId id="261" r:id="rId21"/>
    <p:sldId id="262" r:id="rId22"/>
    <p:sldId id="334" r:id="rId23"/>
    <p:sldId id="281" r:id="rId24"/>
    <p:sldId id="285" r:id="rId25"/>
    <p:sldId id="290" r:id="rId26"/>
    <p:sldId id="291" r:id="rId27"/>
    <p:sldId id="294" r:id="rId28"/>
    <p:sldId id="298" r:id="rId29"/>
    <p:sldId id="301" r:id="rId30"/>
    <p:sldId id="302" r:id="rId31"/>
    <p:sldId id="304" r:id="rId32"/>
    <p:sldId id="321" r:id="rId33"/>
    <p:sldId id="323" r:id="rId34"/>
    <p:sldId id="330" r:id="rId35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3" d="100"/>
          <a:sy n="93" d="100"/>
        </p:scale>
        <p:origin x="-726" y="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9C154-7CF9-42DE-8590-6FF1792F57C8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B9D55-B63E-41EA-876C-4A2712AFBE0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3E3BF-6BDE-4F9E-98C1-4DDADCD7D12E}" type="datetimeFigureOut">
              <a:rPr lang="cs-CZ" smtClean="0"/>
              <a:t>06.06.2022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01DC7-589F-4084-A968-6775927EDDA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artoon Safari - Jungle - Frame Border Template - Illustration for the  Children Stock Illustration - Illustration of lion, posing: 32336846"/>
          <p:cNvPicPr>
            <a:picLocks noChangeAspect="1" noChangeArrowheads="1"/>
          </p:cNvPicPr>
          <p:nvPr/>
        </p:nvPicPr>
        <p:blipFill>
          <a:blip r:embed="rId2"/>
          <a:srcRect r="294" b="6679"/>
          <a:stretch>
            <a:fillRect/>
          </a:stretch>
        </p:blipFill>
        <p:spPr bwMode="auto">
          <a:xfrm>
            <a:off x="1142976" y="-76780"/>
            <a:ext cx="6929454" cy="693478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ZVÍŘATA V ZOO </a:t>
            </a:r>
            <a:br>
              <a:rPr lang="cs-CZ" dirty="0" smtClean="0"/>
            </a:br>
            <a:r>
              <a:rPr lang="cs-CZ" dirty="0" smtClean="0"/>
              <a:t>30.5.-3.6.2022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530_1004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786" y="1178679"/>
            <a:ext cx="7572428" cy="56793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0" y="14285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Která zvířata žijí v ZOO/v Africe? </a:t>
            </a:r>
          </a:p>
          <a:p>
            <a:pPr algn="ctr"/>
            <a:r>
              <a:rPr lang="cs-CZ" sz="3000" dirty="0" smtClean="0"/>
              <a:t>Vytleskej a urči počet slabik.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531_0847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50471"/>
            <a:ext cx="4143372" cy="310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20220531_0845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786182" y="0"/>
            <a:ext cx="5357818" cy="40183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428596" y="1142984"/>
            <a:ext cx="300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Chůze v prostoru, napodobování chůze a chování zvířat dle kostky.</a:t>
            </a:r>
            <a:endParaRPr lang="cs-CZ" sz="3000" dirty="0"/>
          </a:p>
        </p:txBody>
      </p:sp>
      <p:pic>
        <p:nvPicPr>
          <p:cNvPr id="69634" name="Picture 2" descr="Wildlife-jungle-animals: snímky, stock fotografie a vektory | Shuttersto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357694"/>
            <a:ext cx="38481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531_0857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2571742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642910" y="2714620"/>
            <a:ext cx="2357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Seznámení se </a:t>
            </a:r>
          </a:p>
          <a:p>
            <a:pPr algn="ctr"/>
            <a:r>
              <a:rPr lang="cs-CZ" sz="3000" dirty="0" smtClean="0"/>
              <a:t>se strašilkou.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0717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1472" y="803629"/>
            <a:ext cx="8072494" cy="60543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142976" y="142852"/>
            <a:ext cx="714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Čí srst to je???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0732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0924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42910" y="785794"/>
            <a:ext cx="8096274" cy="60722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Hra na tělo – vytleskáváme slabiky na těle.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0934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r="7812" b="23958"/>
          <a:stretch>
            <a:fillRect/>
          </a:stretch>
        </p:blipFill>
        <p:spPr>
          <a:xfrm>
            <a:off x="483398" y="1643050"/>
            <a:ext cx="8017692" cy="52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571472" y="357166"/>
            <a:ext cx="8143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Kolik  máš zvířat? Najdi číslo.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0937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33444" y="1214422"/>
            <a:ext cx="7524770" cy="56435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857224" y="285728"/>
            <a:ext cx="7358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Více nebo méně?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0939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786" y="1071546"/>
            <a:ext cx="7715272" cy="57864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0" y="28572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Na kterou stranu utíká zvíře? (</a:t>
            </a:r>
            <a:r>
              <a:rPr lang="cs-CZ" sz="3000" dirty="0" err="1" smtClean="0"/>
              <a:t>pravo</a:t>
            </a:r>
            <a:r>
              <a:rPr lang="cs-CZ" sz="3000" dirty="0" smtClean="0"/>
              <a:t>-levá orientace)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0941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24" y="1285860"/>
            <a:ext cx="7429520" cy="5572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0" y="42860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Které zvířátko je PŘED/ZA/NAD/POD hrníčkem?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molepka Jungle Leaves, 120x100cm - Yellowti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1357298" cy="135729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Záměr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ovede využívat komunikativní a informativní prostředky, se kterými se běžně setkává (knížky, encyklopedie, počítač, audiovizuální techniku, telefon atp.)</a:t>
            </a:r>
          </a:p>
          <a:p>
            <a:endParaRPr lang="cs-CZ" dirty="0"/>
          </a:p>
          <a:p>
            <a:r>
              <a:rPr lang="cs-CZ" dirty="0"/>
              <a:t>p</a:t>
            </a:r>
            <a:r>
              <a:rPr lang="cs-CZ" dirty="0" smtClean="0"/>
              <a:t>ochopí jednoduché </a:t>
            </a:r>
            <a:r>
              <a:rPr lang="cs-CZ" dirty="0" err="1" smtClean="0"/>
              <a:t>algorytmy</a:t>
            </a:r>
            <a:r>
              <a:rPr lang="cs-CZ" dirty="0" smtClean="0"/>
              <a:t> v řešení různých úloh a využívá je v dalších situacích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530_0923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85786" y="1357298"/>
            <a:ext cx="7786742" cy="5840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0" y="21429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Tvoření lián – výzdoba šatny.</a:t>
            </a:r>
          </a:p>
          <a:p>
            <a:pPr algn="ctr"/>
            <a:r>
              <a:rPr lang="cs-CZ" sz="3000" dirty="0" smtClean="0"/>
              <a:t>(mačkání papírů – posilování dlaní, prstů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530_0938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42910" y="1017943"/>
            <a:ext cx="7786742" cy="5840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857224" y="357166"/>
            <a:ext cx="65008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Spontánní hra s fantazii – hadi z lián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3188" name="Picture 4" descr="https://i.pinimg.com/564x/69/42/30/694230faa9a52cb01b0659156745dc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2647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751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348" y="1428736"/>
            <a:ext cx="7786710" cy="58400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-285784" y="214290"/>
            <a:ext cx="9858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Kreslení hadích stop do písku. </a:t>
            </a:r>
          </a:p>
          <a:p>
            <a:pPr algn="ctr"/>
            <a:r>
              <a:rPr lang="cs-CZ" sz="3000" dirty="0" smtClean="0"/>
              <a:t>(nácvik </a:t>
            </a:r>
            <a:r>
              <a:rPr lang="cs-CZ" sz="3000" dirty="0" err="1" smtClean="0"/>
              <a:t>grafomotoriky</a:t>
            </a:r>
            <a:r>
              <a:rPr lang="cs-CZ" sz="3000" dirty="0" smtClean="0"/>
              <a:t>, uvolňování zápěstí)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81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500063" y="500064"/>
            <a:ext cx="4000506" cy="300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20220601_0833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5331017" y="544712"/>
            <a:ext cx="4357694" cy="326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20220601_080410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000232" y="3428976"/>
            <a:ext cx="4572032" cy="34290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3643306" y="1071546"/>
            <a:ext cx="1928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Tvoření zavěšených hadů/opic.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91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91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924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28596" y="750051"/>
            <a:ext cx="8143932" cy="610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14282" y="214290"/>
            <a:ext cx="8643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Pohybová hra: Had leze z díry (obdoba </a:t>
            </a:r>
            <a:r>
              <a:rPr lang="cs-CZ" sz="3000" dirty="0" err="1" smtClean="0"/>
              <a:t>Židličkované</a:t>
            </a:r>
            <a:r>
              <a:rPr lang="cs-CZ" sz="3000" dirty="0" smtClean="0"/>
              <a:t>).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935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571472" y="1285860"/>
            <a:ext cx="8001024" cy="60007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571472" y="428604"/>
            <a:ext cx="7786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Rozcvička s kruhy.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943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28662" y="1392993"/>
            <a:ext cx="7286676" cy="54650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214414" y="642918"/>
            <a:ext cx="6357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Zdolávání džungle.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rchový závěs Milé opice karikatura zavěšení - PIXERS.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1570" cy="187173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Společné činnosti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285860"/>
            <a:ext cx="8286808" cy="5572140"/>
          </a:xfrm>
        </p:spPr>
        <p:txBody>
          <a:bodyPr>
            <a:noAutofit/>
          </a:bodyPr>
          <a:lstStyle/>
          <a:p>
            <a:r>
              <a:rPr lang="cs-CZ" sz="2700" dirty="0" smtClean="0"/>
              <a:t>HV – motivační píseň s pohybem: 5 minut v Africe</a:t>
            </a:r>
          </a:p>
          <a:p>
            <a:r>
              <a:rPr lang="cs-CZ" sz="2700" dirty="0" smtClean="0"/>
              <a:t>DV – nástup do letadla s letenkami</a:t>
            </a:r>
          </a:p>
          <a:p>
            <a:r>
              <a:rPr lang="cs-CZ" sz="2700" dirty="0" smtClean="0"/>
              <a:t>VV – Africká girlanda (jaké počasí je v Africe, které barvy patří do teplých barev, tupování houbičkou – splývání barev, práce s šablonou-pojmenuj zvíře)</a:t>
            </a:r>
            <a:endParaRPr lang="cs-CZ" sz="2700" dirty="0" smtClean="0"/>
          </a:p>
          <a:p>
            <a:r>
              <a:rPr lang="cs-CZ" sz="2700" dirty="0" smtClean="0"/>
              <a:t>KK – která zvířata můžeme vidět v ZOO/Africe?</a:t>
            </a:r>
          </a:p>
          <a:p>
            <a:pPr>
              <a:buNone/>
            </a:pPr>
            <a:r>
              <a:rPr lang="cs-CZ" sz="2700" dirty="0" smtClean="0"/>
              <a:t>(demonstrační obrázky, práce s vyrobenými girlandami  – pojmenovat, určit počet zvířat, porovnat více/méně, vytleskat a určit počet slabik)</a:t>
            </a:r>
          </a:p>
          <a:p>
            <a:r>
              <a:rPr lang="cs-CZ" sz="2700" dirty="0"/>
              <a:t>o</a:t>
            </a:r>
            <a:r>
              <a:rPr lang="cs-CZ" sz="2700" dirty="0" smtClean="0"/>
              <a:t>rientace v prostoru - napodobování chůze zvířat dle kostky/hledání zvířat ve třídě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0949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1_100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57224" y="1178703"/>
            <a:ext cx="7572396" cy="56792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err="1" smtClean="0"/>
              <a:t>Relax</a:t>
            </a:r>
            <a:r>
              <a:rPr lang="cs-CZ" sz="3000" dirty="0" smtClean="0"/>
              <a:t> – poslech zvuků z džungle. </a:t>
            </a:r>
          </a:p>
          <a:p>
            <a:pPr algn="ctr"/>
            <a:r>
              <a:rPr lang="cs-CZ" sz="3000" dirty="0" smtClean="0"/>
              <a:t>Poznáš zvíře podle sluchu?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2_1045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4843" t="38541" r="15625"/>
          <a:stretch>
            <a:fillRect/>
          </a:stretch>
        </p:blipFill>
        <p:spPr>
          <a:xfrm>
            <a:off x="641698" y="1571612"/>
            <a:ext cx="7974427" cy="52863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000100" y="642918"/>
            <a:ext cx="6929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Zvládli jsme i zachránit včelu </a:t>
            </a:r>
            <a:r>
              <a:rPr lang="cs-CZ" sz="3000" dirty="0" smtClean="0">
                <a:sym typeface="Wingdings" pitchFamily="2" charset="2"/>
              </a:rPr>
              <a:t></a:t>
            </a:r>
            <a:endParaRPr lang="cs-CZ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3_0740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-517923" y="517921"/>
            <a:ext cx="4143380" cy="310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20220603_0749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2607455" y="1750207"/>
            <a:ext cx="4286280" cy="321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20220603_074407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 rot="5400000">
            <a:off x="5768575" y="3482576"/>
            <a:ext cx="3857628" cy="28932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285720" y="4457343"/>
            <a:ext cx="25717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Téma jsme zakončili společnou omalovánkou </a:t>
            </a:r>
            <a:r>
              <a:rPr lang="cs-CZ" sz="3000" dirty="0" smtClean="0">
                <a:sym typeface="Wingdings" pitchFamily="2" charset="2"/>
              </a:rPr>
              <a:t>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creenshot_20220603-142013_Galle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8596" y="24"/>
            <a:ext cx="4608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 rot="780223">
            <a:off x="5724673" y="1212526"/>
            <a:ext cx="2786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dirty="0" smtClean="0"/>
              <a:t>SAFARI!!!!!</a:t>
            </a:r>
            <a:endParaRPr lang="cs-CZ" sz="7200" dirty="0"/>
          </a:p>
        </p:txBody>
      </p:sp>
      <p:pic>
        <p:nvPicPr>
          <p:cNvPr id="4" name="Picture 2" descr="Samolepka Jungle Leaves, 120x100cm - Yellowti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143356"/>
            <a:ext cx="2714644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720" y="428604"/>
            <a:ext cx="8401080" cy="569755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předložky NA, V, PŘED, MEZI, VPRAVO, VLEVO, PŘED, ZA, NAD, PO</a:t>
            </a:r>
            <a:r>
              <a:rPr lang="cs-CZ" dirty="0" smtClean="0"/>
              <a:t>D</a:t>
            </a:r>
          </a:p>
          <a:p>
            <a:r>
              <a:rPr lang="cs-CZ" dirty="0" err="1" smtClean="0"/>
              <a:t>tématické</a:t>
            </a:r>
            <a:r>
              <a:rPr lang="cs-CZ" dirty="0" smtClean="0"/>
              <a:t> PL – skládání obrázků, kolíčkování (stíny, počet), logická řada (co tam nepatří), prostorová orientace (tabulka se zvířátky)</a:t>
            </a:r>
          </a:p>
          <a:p>
            <a:r>
              <a:rPr lang="cs-CZ" dirty="0" smtClean="0"/>
              <a:t>kreslení hadích stop do písku (</a:t>
            </a:r>
            <a:r>
              <a:rPr lang="cs-CZ" dirty="0" err="1" smtClean="0"/>
              <a:t>grafomotorika</a:t>
            </a:r>
            <a:r>
              <a:rPr lang="cs-CZ" dirty="0" smtClean="0"/>
              <a:t>)</a:t>
            </a:r>
          </a:p>
          <a:p>
            <a:r>
              <a:rPr lang="cs-CZ" dirty="0" smtClean="0"/>
              <a:t>zvuková hra-které zvíře slyšíš v džungli?</a:t>
            </a:r>
          </a:p>
          <a:p>
            <a:r>
              <a:rPr lang="cs-CZ" dirty="0" smtClean="0"/>
              <a:t>přirovnávání srsti ke zvířeti</a:t>
            </a:r>
          </a:p>
          <a:p>
            <a:r>
              <a:rPr lang="cs-CZ" dirty="0"/>
              <a:t>b</a:t>
            </a:r>
            <a:r>
              <a:rPr lang="cs-CZ" dirty="0" smtClean="0"/>
              <a:t>ásnička s pohybem: Had leze z díry</a:t>
            </a:r>
          </a:p>
          <a:p>
            <a:r>
              <a:rPr lang="cs-CZ" dirty="0" smtClean="0"/>
              <a:t>VV: opice/had na zavěšení (vybarvit, vystřihnout) + </a:t>
            </a:r>
            <a:r>
              <a:rPr lang="cs-CZ" dirty="0" err="1" smtClean="0"/>
              <a:t>tématická</a:t>
            </a:r>
            <a:r>
              <a:rPr lang="cs-CZ" dirty="0" smtClean="0"/>
              <a:t> výzdoba šatny</a:t>
            </a:r>
          </a:p>
          <a:p>
            <a:r>
              <a:rPr lang="cs-CZ" dirty="0" smtClean="0"/>
              <a:t>VV: společná omalovánka „foto z džungle“</a:t>
            </a:r>
          </a:p>
          <a:p>
            <a:r>
              <a:rPr lang="cs-CZ" dirty="0" smtClean="0"/>
              <a:t>PV: překážková dráha „Skrz džungli“ (nácvik rovnováhy)</a:t>
            </a:r>
          </a:p>
          <a:p>
            <a:endParaRPr lang="cs-CZ" dirty="0"/>
          </a:p>
        </p:txBody>
      </p:sp>
      <p:pic>
        <p:nvPicPr>
          <p:cNvPr id="95234" name="Picture 2" descr="Plakát Cartoon zelený had na větvi - PIXERS.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0941" y="2500306"/>
            <a:ext cx="1513059" cy="1428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530_0908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4830952" y="616150"/>
            <a:ext cx="4929198" cy="3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20220530_0821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053950"/>
            <a:ext cx="5072066" cy="3804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642910" y="857232"/>
            <a:ext cx="4357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Tvorba africké girlandy.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603_1232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47838" y="0"/>
            <a:ext cx="5648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ět minut v Africe - Výtvarná vých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0"/>
            <a:ext cx="4839891" cy="68580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14282" y="2643182"/>
            <a:ext cx="2071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Písnička </a:t>
            </a:r>
          </a:p>
          <a:p>
            <a:pPr algn="ctr"/>
            <a:r>
              <a:rPr lang="cs-CZ" sz="3600" dirty="0" smtClean="0"/>
              <a:t>s pohybem.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creenshot_20220531-094020_Galle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339"/>
            <a:ext cx="9144000" cy="678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220530_0958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348" y="910810"/>
            <a:ext cx="7929586" cy="59471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1000100" y="214290"/>
            <a:ext cx="72152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 smtClean="0"/>
              <a:t>Jak se nejrychleji dostaneme do Afriky?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415</Words>
  <Application>Microsoft Office PowerPoint</Application>
  <PresentationFormat>Předvádění na obrazovce (4:3)</PresentationFormat>
  <Paragraphs>50</Paragraphs>
  <Slides>34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5" baseType="lpstr">
      <vt:lpstr>Motiv sady Office</vt:lpstr>
      <vt:lpstr>ZVÍŘATA V ZOO  30.5.-3.6.2022</vt:lpstr>
      <vt:lpstr>Záměr</vt:lpstr>
      <vt:lpstr>Společné činnosti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ZVÍŘATA V ZOO  30.5.-3.6.2022</dc:title>
  <dc:creator>Katysmile</dc:creator>
  <cp:lastModifiedBy>Katysmile</cp:lastModifiedBy>
  <cp:revision>13</cp:revision>
  <dcterms:created xsi:type="dcterms:W3CDTF">2022-06-06T19:36:35Z</dcterms:created>
  <dcterms:modified xsi:type="dcterms:W3CDTF">2022-06-06T21:45:06Z</dcterms:modified>
</cp:coreProperties>
</file>